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8"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3095" userDrawn="1">
          <p15:clr>
            <a:srgbClr val="A4A3A4"/>
          </p15:clr>
        </p15:guide>
        <p15:guide id="2" pos="40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82" autoAdjust="0"/>
    <p:restoredTop sz="96305" autoAdjust="0"/>
  </p:normalViewPr>
  <p:slideViewPr>
    <p:cSldViewPr snapToGrid="0" showGuides="1">
      <p:cViewPr varScale="1">
        <p:scale>
          <a:sx n="55" d="100"/>
          <a:sy n="55" d="100"/>
        </p:scale>
        <p:origin x="570" y="66"/>
      </p:cViewPr>
      <p:guideLst>
        <p:guide orient="horz" pos="3095"/>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Shape 26"/>
          <p:cNvSpPr>
            <a:spLocks noGrp="1" noRot="1" noChangeAspect="1"/>
          </p:cNvSpPr>
          <p:nvPr>
            <p:ph type="sldImg"/>
          </p:nvPr>
        </p:nvSpPr>
        <p:spPr>
          <a:xfrm>
            <a:off x="1143000" y="685800"/>
            <a:ext cx="4572000" cy="3429000"/>
          </a:xfrm>
          <a:prstGeom prst="rect">
            <a:avLst/>
          </a:prstGeom>
        </p:spPr>
        <p:txBody>
          <a:bodyPr/>
          <a:lstStyle/>
          <a:p>
            <a:endParaRPr/>
          </a:p>
        </p:txBody>
      </p:sp>
      <p:sp>
        <p:nvSpPr>
          <p:cNvPr id="27" name="Shape 2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528342265"/>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med"/>
  <p:txStyles>
    <p:titleStyle>
      <a:lvl1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1pPr>
      <a:lvl2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2pPr>
      <a:lvl3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3pPr>
      <a:lvl4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4pPr>
      <a:lvl5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5pPr>
      <a:lvl6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6pPr>
      <a:lvl7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7pPr>
      <a:lvl8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8pPr>
      <a:lvl9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548168" y="940168"/>
            <a:ext cx="10429783" cy="6596043"/>
            <a:chOff x="1548168" y="940168"/>
            <a:chExt cx="10429783" cy="6596043"/>
          </a:xfrm>
        </p:grpSpPr>
        <p:sp>
          <p:nvSpPr>
            <p:cNvPr id="1140"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548168" y="3577462"/>
              <a:ext cx="4633424" cy="246718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spAutoFit/>
            </a:bodyPr>
            <a:lstStyle>
              <a:lvl1pPr algn="l">
                <a:defRPr sz="1600" b="0">
                  <a:solidFill>
                    <a:srgbClr val="8C8F98"/>
                  </a:solidFill>
                  <a:latin typeface="Barlow Medium"/>
                  <a:ea typeface="Barlow Medium"/>
                  <a:cs typeface="Barlow Medium"/>
                  <a:sym typeface="Barlow Medium"/>
                </a:defRPr>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a:t>
              </a:r>
            </a:p>
          </p:txBody>
        </p:sp>
        <p:sp>
          <p:nvSpPr>
            <p:cNvPr id="1141" name="Harvey Ball Templates"/>
            <p:cNvSpPr txBox="1"/>
            <p:nvPr/>
          </p:nvSpPr>
          <p:spPr>
            <a:xfrm>
              <a:off x="3612573" y="2493282"/>
              <a:ext cx="5779654" cy="53678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spAutoFit/>
            </a:bodyPr>
            <a:lstStyle>
              <a:lvl1pPr>
                <a:defRPr sz="3200" b="0">
                  <a:solidFill>
                    <a:srgbClr val="2D3640"/>
                  </a:solidFill>
                  <a:latin typeface="Barlow Bold"/>
                  <a:ea typeface="Barlow Bold"/>
                  <a:cs typeface="Barlow Bold"/>
                  <a:sym typeface="Barlow Bold"/>
                </a:defRPr>
              </a:lvl1pPr>
            </a:lstStyle>
            <a:p>
              <a:r>
                <a:t>Harvey Ball Templates</a:t>
              </a:r>
            </a:p>
          </p:txBody>
        </p:sp>
        <p:sp>
          <p:nvSpPr>
            <p:cNvPr id="1142"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6823208" y="3577462"/>
              <a:ext cx="4633423" cy="246718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spAutoFit/>
            </a:bodyPr>
            <a:lstStyle>
              <a:lvl1pPr algn="l">
                <a:defRPr sz="1600" b="0">
                  <a:solidFill>
                    <a:srgbClr val="8C8F98"/>
                  </a:solidFill>
                  <a:latin typeface="Barlow Medium"/>
                  <a:ea typeface="Barlow Medium"/>
                  <a:cs typeface="Barlow Medium"/>
                  <a:sym typeface="Barlow Medium"/>
                </a:defRPr>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a:t>
              </a:r>
            </a:p>
          </p:txBody>
        </p:sp>
        <p:grpSp>
          <p:nvGrpSpPr>
            <p:cNvPr id="1149" name="Group"/>
            <p:cNvGrpSpPr/>
            <p:nvPr/>
          </p:nvGrpSpPr>
          <p:grpSpPr>
            <a:xfrm>
              <a:off x="2196202" y="6726852"/>
              <a:ext cx="1807485" cy="809359"/>
              <a:chOff x="0" y="0"/>
              <a:chExt cx="1807484" cy="809358"/>
            </a:xfrm>
          </p:grpSpPr>
          <p:grpSp>
            <p:nvGrpSpPr>
              <p:cNvPr id="1145" name="Group"/>
              <p:cNvGrpSpPr/>
              <p:nvPr/>
            </p:nvGrpSpPr>
            <p:grpSpPr>
              <a:xfrm>
                <a:off x="0" y="0"/>
                <a:ext cx="774144" cy="774144"/>
                <a:chOff x="0" y="0"/>
                <a:chExt cx="774143" cy="774143"/>
              </a:xfrm>
            </p:grpSpPr>
            <p:sp>
              <p:nvSpPr>
                <p:cNvPr id="1143" name="Circle"/>
                <p:cNvSpPr/>
                <p:nvPr/>
              </p:nvSpPr>
              <p:spPr>
                <a:xfrm>
                  <a:off x="0" y="0"/>
                  <a:ext cx="774144" cy="774144"/>
                </a:xfrm>
                <a:prstGeom prst="ellipse">
                  <a:avLst/>
                </a:prstGeom>
                <a:solidFill>
                  <a:schemeClr val="accent1">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144" name="Shape"/>
                <p:cNvSpPr/>
                <p:nvPr/>
              </p:nvSpPr>
              <p:spPr>
                <a:xfrm>
                  <a:off x="386112" y="48603"/>
                  <a:ext cx="94106" cy="336758"/>
                </a:xfrm>
                <a:custGeom>
                  <a:avLst/>
                  <a:gdLst/>
                  <a:ahLst/>
                  <a:cxnLst>
                    <a:cxn ang="0">
                      <a:pos x="wd2" y="hd2"/>
                    </a:cxn>
                    <a:cxn ang="5400000">
                      <a:pos x="wd2" y="hd2"/>
                    </a:cxn>
                    <a:cxn ang="10800000">
                      <a:pos x="wd2" y="hd2"/>
                    </a:cxn>
                    <a:cxn ang="16200000">
                      <a:pos x="wd2" y="hd2"/>
                    </a:cxn>
                  </a:cxnLst>
                  <a:rect l="0" t="0" r="r" b="b"/>
                  <a:pathLst>
                    <a:path w="21600" h="21600" extrusionOk="0">
                      <a:moveTo>
                        <a:pt x="220" y="0"/>
                      </a:moveTo>
                      <a:cubicBezTo>
                        <a:pt x="147" y="0"/>
                        <a:pt x="73" y="2"/>
                        <a:pt x="0" y="2"/>
                      </a:cubicBezTo>
                      <a:lnTo>
                        <a:pt x="0" y="21600"/>
                      </a:lnTo>
                      <a:lnTo>
                        <a:pt x="21600" y="839"/>
                      </a:lnTo>
                      <a:cubicBezTo>
                        <a:pt x="14621" y="283"/>
                        <a:pt x="7423" y="0"/>
                        <a:pt x="220" y="0"/>
                      </a:cubicBez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grpSp>
            <p:nvGrpSpPr>
              <p:cNvPr id="1148" name="Group"/>
              <p:cNvGrpSpPr/>
              <p:nvPr/>
            </p:nvGrpSpPr>
            <p:grpSpPr>
              <a:xfrm>
                <a:off x="878060" y="145571"/>
                <a:ext cx="929425" cy="663788"/>
                <a:chOff x="0" y="0"/>
                <a:chExt cx="929424" cy="663786"/>
              </a:xfrm>
            </p:grpSpPr>
            <p:sp>
              <p:nvSpPr>
                <p:cNvPr id="1146" name="15.5M"/>
                <p:cNvSpPr txBox="1"/>
                <p:nvPr/>
              </p:nvSpPr>
              <p:spPr>
                <a:xfrm>
                  <a:off x="0" y="0"/>
                  <a:ext cx="918079" cy="66378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b="0">
                      <a:solidFill>
                        <a:srgbClr val="F7D05F"/>
                      </a:solidFill>
                      <a:latin typeface="Barlow Medium"/>
                      <a:ea typeface="Barlow Medium"/>
                      <a:cs typeface="Barlow Medium"/>
                      <a:sym typeface="Barlow Medium"/>
                    </a:defRPr>
                  </a:lvl1pPr>
                </a:lstStyle>
                <a:p>
                  <a:r>
                    <a:rPr dirty="0">
                      <a:solidFill>
                        <a:schemeClr val="accent1"/>
                      </a:solidFill>
                    </a:rPr>
                    <a:t>15.5M</a:t>
                  </a:r>
                </a:p>
              </p:txBody>
            </p:sp>
            <p:sp>
              <p:nvSpPr>
                <p:cNvPr id="1147" name="100M"/>
                <p:cNvSpPr txBox="1"/>
                <p:nvPr/>
              </p:nvSpPr>
              <p:spPr>
                <a:xfrm>
                  <a:off x="11345" y="266253"/>
                  <a:ext cx="918080" cy="2700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400" b="0">
                      <a:solidFill>
                        <a:srgbClr val="8C8F98"/>
                      </a:solidFill>
                      <a:latin typeface="Barlow Medium"/>
                      <a:ea typeface="Barlow Medium"/>
                      <a:cs typeface="Barlow Medium"/>
                      <a:sym typeface="Barlow Medium"/>
                    </a:defRPr>
                  </a:lvl1pPr>
                </a:lstStyle>
                <a:p>
                  <a:r>
                    <a:t>100M</a:t>
                  </a:r>
                </a:p>
              </p:txBody>
            </p:sp>
          </p:grpSp>
        </p:grpSp>
        <p:grpSp>
          <p:nvGrpSpPr>
            <p:cNvPr id="1156" name="Group"/>
            <p:cNvGrpSpPr/>
            <p:nvPr/>
          </p:nvGrpSpPr>
          <p:grpSpPr>
            <a:xfrm>
              <a:off x="4567233" y="6726852"/>
              <a:ext cx="1645101" cy="809359"/>
              <a:chOff x="0" y="0"/>
              <a:chExt cx="1645100" cy="809358"/>
            </a:xfrm>
          </p:grpSpPr>
          <p:grpSp>
            <p:nvGrpSpPr>
              <p:cNvPr id="1152" name="Group"/>
              <p:cNvGrpSpPr/>
              <p:nvPr/>
            </p:nvGrpSpPr>
            <p:grpSpPr>
              <a:xfrm>
                <a:off x="0" y="0"/>
                <a:ext cx="774144" cy="774144"/>
                <a:chOff x="0" y="0"/>
                <a:chExt cx="774143" cy="774143"/>
              </a:xfrm>
            </p:grpSpPr>
            <p:sp>
              <p:nvSpPr>
                <p:cNvPr id="1150" name="Circle"/>
                <p:cNvSpPr/>
                <p:nvPr/>
              </p:nvSpPr>
              <p:spPr>
                <a:xfrm>
                  <a:off x="0" y="0"/>
                  <a:ext cx="774144" cy="774144"/>
                </a:xfrm>
                <a:prstGeom prst="ellipse">
                  <a:avLst/>
                </a:prstGeom>
                <a:solidFill>
                  <a:schemeClr val="accent2">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151" name="Shape"/>
                <p:cNvSpPr/>
                <p:nvPr/>
              </p:nvSpPr>
              <p:spPr>
                <a:xfrm>
                  <a:off x="386109" y="48386"/>
                  <a:ext cx="339623" cy="525749"/>
                </a:xfrm>
                <a:custGeom>
                  <a:avLst/>
                  <a:gdLst/>
                  <a:ahLst/>
                  <a:cxnLst>
                    <a:cxn ang="0">
                      <a:pos x="wd2" y="hd2"/>
                    </a:cxn>
                    <a:cxn ang="5400000">
                      <a:pos x="wd2" y="hd2"/>
                    </a:cxn>
                    <a:cxn ang="10800000">
                      <a:pos x="wd2" y="hd2"/>
                    </a:cxn>
                    <a:cxn ang="16200000">
                      <a:pos x="wd2" y="hd2"/>
                    </a:cxn>
                  </a:cxnLst>
                  <a:rect l="0" t="0" r="r" b="b"/>
                  <a:pathLst>
                    <a:path w="19791" h="21600" extrusionOk="0">
                      <a:moveTo>
                        <a:pt x="56" y="0"/>
                      </a:moveTo>
                      <a:cubicBezTo>
                        <a:pt x="37" y="0"/>
                        <a:pt x="19" y="1"/>
                        <a:pt x="0" y="1"/>
                      </a:cubicBezTo>
                      <a:lnTo>
                        <a:pt x="0" y="13828"/>
                      </a:lnTo>
                      <a:lnTo>
                        <a:pt x="16510" y="21600"/>
                      </a:lnTo>
                      <a:cubicBezTo>
                        <a:pt x="21600" y="16196"/>
                        <a:pt x="20769" y="8839"/>
                        <a:pt x="14012" y="4075"/>
                      </a:cubicBezTo>
                      <a:cubicBezTo>
                        <a:pt x="10158" y="1358"/>
                        <a:pt x="5107" y="0"/>
                        <a:pt x="56" y="0"/>
                      </a:cubicBezTo>
                      <a:close/>
                    </a:path>
                  </a:pathLst>
                </a:custGeom>
                <a:solidFill>
                  <a:schemeClr val="accent2"/>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grpSp>
            <p:nvGrpSpPr>
              <p:cNvPr id="1155" name="Group"/>
              <p:cNvGrpSpPr/>
              <p:nvPr/>
            </p:nvGrpSpPr>
            <p:grpSpPr>
              <a:xfrm>
                <a:off x="857294" y="145571"/>
                <a:ext cx="787807" cy="663788"/>
                <a:chOff x="0" y="0"/>
                <a:chExt cx="787805" cy="663786"/>
              </a:xfrm>
            </p:grpSpPr>
            <p:sp>
              <p:nvSpPr>
                <p:cNvPr id="1153" name="28.1M"/>
                <p:cNvSpPr txBox="1"/>
                <p:nvPr/>
              </p:nvSpPr>
              <p:spPr>
                <a:xfrm>
                  <a:off x="0" y="0"/>
                  <a:ext cx="787806" cy="66378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b="0">
                      <a:solidFill>
                        <a:srgbClr val="EB7D77"/>
                      </a:solidFill>
                      <a:latin typeface="Barlow Medium"/>
                      <a:ea typeface="Barlow Medium"/>
                      <a:cs typeface="Barlow Medium"/>
                      <a:sym typeface="Barlow Medium"/>
                    </a:defRPr>
                  </a:lvl1pPr>
                </a:lstStyle>
                <a:p>
                  <a:r>
                    <a:rPr dirty="0">
                      <a:solidFill>
                        <a:schemeClr val="accent2"/>
                      </a:solidFill>
                    </a:rPr>
                    <a:t>28.1M</a:t>
                  </a:r>
                </a:p>
              </p:txBody>
            </p:sp>
            <p:sp>
              <p:nvSpPr>
                <p:cNvPr id="1154" name="100M"/>
                <p:cNvSpPr txBox="1"/>
                <p:nvPr/>
              </p:nvSpPr>
              <p:spPr>
                <a:xfrm>
                  <a:off x="8789" y="266253"/>
                  <a:ext cx="711211" cy="2700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400" b="0">
                      <a:solidFill>
                        <a:srgbClr val="8C8F98"/>
                      </a:solidFill>
                      <a:latin typeface="Barlow Medium"/>
                      <a:ea typeface="Barlow Medium"/>
                      <a:cs typeface="Barlow Medium"/>
                      <a:sym typeface="Barlow Medium"/>
                    </a:defRPr>
                  </a:lvl1pPr>
                </a:lstStyle>
                <a:p>
                  <a:r>
                    <a:t>100M</a:t>
                  </a:r>
                </a:p>
              </p:txBody>
            </p:sp>
          </p:grpSp>
        </p:grpSp>
        <p:grpSp>
          <p:nvGrpSpPr>
            <p:cNvPr id="1163" name="Group"/>
            <p:cNvGrpSpPr/>
            <p:nvPr/>
          </p:nvGrpSpPr>
          <p:grpSpPr>
            <a:xfrm>
              <a:off x="6938554" y="6726852"/>
              <a:ext cx="1707143" cy="772988"/>
              <a:chOff x="0" y="0"/>
              <a:chExt cx="1707142" cy="772987"/>
            </a:xfrm>
          </p:grpSpPr>
          <p:grpSp>
            <p:nvGrpSpPr>
              <p:cNvPr id="1159" name="Group"/>
              <p:cNvGrpSpPr/>
              <p:nvPr/>
            </p:nvGrpSpPr>
            <p:grpSpPr>
              <a:xfrm>
                <a:off x="0" y="0"/>
                <a:ext cx="772988" cy="772988"/>
                <a:chOff x="0" y="0"/>
                <a:chExt cx="772987" cy="772987"/>
              </a:xfrm>
            </p:grpSpPr>
            <p:sp>
              <p:nvSpPr>
                <p:cNvPr id="1157" name="Circle"/>
                <p:cNvSpPr/>
                <p:nvPr/>
              </p:nvSpPr>
              <p:spPr>
                <a:xfrm>
                  <a:off x="0" y="0"/>
                  <a:ext cx="772988" cy="772988"/>
                </a:xfrm>
                <a:prstGeom prst="ellipse">
                  <a:avLst/>
                </a:prstGeom>
                <a:solidFill>
                  <a:schemeClr val="accent3">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158" name="Shape"/>
                <p:cNvSpPr/>
                <p:nvPr/>
              </p:nvSpPr>
              <p:spPr>
                <a:xfrm>
                  <a:off x="102697" y="47788"/>
                  <a:ext cx="622454" cy="677325"/>
                </a:xfrm>
                <a:custGeom>
                  <a:avLst/>
                  <a:gdLst/>
                  <a:ahLst/>
                  <a:cxnLst>
                    <a:cxn ang="0">
                      <a:pos x="wd2" y="hd2"/>
                    </a:cxn>
                    <a:cxn ang="5400000">
                      <a:pos x="wd2" y="hd2"/>
                    </a:cxn>
                    <a:cxn ang="10800000">
                      <a:pos x="wd2" y="hd2"/>
                    </a:cxn>
                    <a:cxn ang="16200000">
                      <a:pos x="wd2" y="hd2"/>
                    </a:cxn>
                  </a:cxnLst>
                  <a:rect l="0" t="0" r="r" b="b"/>
                  <a:pathLst>
                    <a:path w="20510" h="20595" extrusionOk="0">
                      <a:moveTo>
                        <a:pt x="9352" y="0"/>
                      </a:moveTo>
                      <a:cubicBezTo>
                        <a:pt x="9341" y="0"/>
                        <a:pt x="9331" y="1"/>
                        <a:pt x="9320" y="1"/>
                      </a:cubicBezTo>
                      <a:lnTo>
                        <a:pt x="9320" y="10212"/>
                      </a:lnTo>
                      <a:lnTo>
                        <a:pt x="0" y="15918"/>
                      </a:lnTo>
                      <a:cubicBezTo>
                        <a:pt x="416" y="16505"/>
                        <a:pt x="901" y="17063"/>
                        <a:pt x="1460" y="17579"/>
                      </a:cubicBezTo>
                      <a:cubicBezTo>
                        <a:pt x="5818" y="21600"/>
                        <a:pt x="12884" y="21600"/>
                        <a:pt x="17242" y="17579"/>
                      </a:cubicBezTo>
                      <a:cubicBezTo>
                        <a:pt x="21600" y="13557"/>
                        <a:pt x="21600" y="7037"/>
                        <a:pt x="17242" y="3016"/>
                      </a:cubicBezTo>
                      <a:cubicBezTo>
                        <a:pt x="15063" y="1005"/>
                        <a:pt x="12208" y="0"/>
                        <a:pt x="9352" y="0"/>
                      </a:cubicBezTo>
                      <a:close/>
                    </a:path>
                  </a:pathLst>
                </a:custGeom>
                <a:solidFill>
                  <a:schemeClr val="accent3"/>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grpSp>
            <p:nvGrpSpPr>
              <p:cNvPr id="1162" name="Group"/>
              <p:cNvGrpSpPr/>
              <p:nvPr/>
            </p:nvGrpSpPr>
            <p:grpSpPr>
              <a:xfrm>
                <a:off x="870105" y="145571"/>
                <a:ext cx="837038" cy="536341"/>
                <a:chOff x="0" y="0"/>
                <a:chExt cx="837037" cy="536340"/>
              </a:xfrm>
            </p:grpSpPr>
            <p:sp>
              <p:nvSpPr>
                <p:cNvPr id="1160" name="87.5M"/>
                <p:cNvSpPr txBox="1"/>
                <p:nvPr/>
              </p:nvSpPr>
              <p:spPr>
                <a:xfrm>
                  <a:off x="0" y="0"/>
                  <a:ext cx="837038" cy="35898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b="0">
                      <a:solidFill>
                        <a:srgbClr val="4D97ED"/>
                      </a:solidFill>
                      <a:latin typeface="Barlow Medium"/>
                      <a:ea typeface="Barlow Medium"/>
                      <a:cs typeface="Barlow Medium"/>
                      <a:sym typeface="Barlow Medium"/>
                    </a:defRPr>
                  </a:lvl1pPr>
                </a:lstStyle>
                <a:p>
                  <a:r>
                    <a:rPr dirty="0">
                      <a:solidFill>
                        <a:schemeClr val="accent3"/>
                      </a:solidFill>
                    </a:rPr>
                    <a:t>87.5M</a:t>
                  </a:r>
                </a:p>
              </p:txBody>
            </p:sp>
            <p:sp>
              <p:nvSpPr>
                <p:cNvPr id="1161" name="100M"/>
                <p:cNvSpPr txBox="1"/>
                <p:nvPr/>
              </p:nvSpPr>
              <p:spPr>
                <a:xfrm>
                  <a:off x="8223" y="266253"/>
                  <a:ext cx="665431" cy="2700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400" b="0">
                      <a:solidFill>
                        <a:srgbClr val="8C8F98"/>
                      </a:solidFill>
                      <a:latin typeface="Barlow Medium"/>
                      <a:ea typeface="Barlow Medium"/>
                      <a:cs typeface="Barlow Medium"/>
                      <a:sym typeface="Barlow Medium"/>
                    </a:defRPr>
                  </a:lvl1pPr>
                </a:lstStyle>
                <a:p>
                  <a:r>
                    <a:t>100M</a:t>
                  </a:r>
                </a:p>
              </p:txBody>
            </p:sp>
          </p:grpSp>
        </p:grpSp>
        <p:grpSp>
          <p:nvGrpSpPr>
            <p:cNvPr id="1170" name="Group"/>
            <p:cNvGrpSpPr/>
            <p:nvPr/>
          </p:nvGrpSpPr>
          <p:grpSpPr>
            <a:xfrm>
              <a:off x="9310151" y="6726852"/>
              <a:ext cx="1945321" cy="770716"/>
              <a:chOff x="0" y="0"/>
              <a:chExt cx="1945320" cy="770714"/>
            </a:xfrm>
          </p:grpSpPr>
          <p:grpSp>
            <p:nvGrpSpPr>
              <p:cNvPr id="1166" name="Group"/>
              <p:cNvGrpSpPr/>
              <p:nvPr/>
            </p:nvGrpSpPr>
            <p:grpSpPr>
              <a:xfrm>
                <a:off x="0" y="0"/>
                <a:ext cx="770706" cy="770714"/>
                <a:chOff x="0" y="0"/>
                <a:chExt cx="770705" cy="770713"/>
              </a:xfrm>
            </p:grpSpPr>
            <p:sp>
              <p:nvSpPr>
                <p:cNvPr id="1164" name="Circle"/>
                <p:cNvSpPr/>
                <p:nvPr/>
              </p:nvSpPr>
              <p:spPr>
                <a:xfrm>
                  <a:off x="0" y="0"/>
                  <a:ext cx="770706" cy="770714"/>
                </a:xfrm>
                <a:prstGeom prst="ellipse">
                  <a:avLst/>
                </a:prstGeom>
                <a:solidFill>
                  <a:schemeClr val="accent4">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165" name="Shape"/>
                <p:cNvSpPr/>
                <p:nvPr/>
              </p:nvSpPr>
              <p:spPr>
                <a:xfrm>
                  <a:off x="46717" y="46656"/>
                  <a:ext cx="677325" cy="677324"/>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9830" y="0"/>
                        <a:pt x="9820" y="1"/>
                        <a:pt x="9811" y="1"/>
                      </a:cubicBezTo>
                      <a:lnTo>
                        <a:pt x="9811" y="10212"/>
                      </a:lnTo>
                      <a:lnTo>
                        <a:pt x="7208" y="376"/>
                      </a:lnTo>
                      <a:cubicBezTo>
                        <a:pt x="5623" y="835"/>
                        <a:pt x="4127" y="1713"/>
                        <a:pt x="2882" y="3016"/>
                      </a:cubicBezTo>
                      <a:cubicBezTo>
                        <a:pt x="-961" y="7037"/>
                        <a:pt x="-961" y="13557"/>
                        <a:pt x="2882" y="17579"/>
                      </a:cubicBezTo>
                      <a:cubicBezTo>
                        <a:pt x="6724" y="21600"/>
                        <a:pt x="12954" y="21600"/>
                        <a:pt x="16796" y="17579"/>
                      </a:cubicBezTo>
                      <a:cubicBezTo>
                        <a:pt x="20639" y="13557"/>
                        <a:pt x="20639" y="7037"/>
                        <a:pt x="16796" y="3016"/>
                      </a:cubicBezTo>
                      <a:cubicBezTo>
                        <a:pt x="14875" y="1005"/>
                        <a:pt x="12358" y="0"/>
                        <a:pt x="9840" y="0"/>
                      </a:cubicBezTo>
                      <a:close/>
                    </a:path>
                  </a:pathLst>
                </a:custGeom>
                <a:solidFill>
                  <a:schemeClr val="accent4"/>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grpSp>
            <p:nvGrpSpPr>
              <p:cNvPr id="1169" name="Group"/>
              <p:cNvGrpSpPr/>
              <p:nvPr/>
            </p:nvGrpSpPr>
            <p:grpSpPr>
              <a:xfrm>
                <a:off x="882640" y="145571"/>
                <a:ext cx="1062680" cy="362491"/>
                <a:chOff x="0" y="0"/>
                <a:chExt cx="1062678" cy="362488"/>
              </a:xfrm>
            </p:grpSpPr>
            <p:sp>
              <p:nvSpPr>
                <p:cNvPr id="1167" name="260.1M"/>
                <p:cNvSpPr/>
                <p:nvPr/>
              </p:nvSpPr>
              <p:spPr>
                <a:xfrm>
                  <a:off x="0" y="0"/>
                  <a:ext cx="1062678" cy="36248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b="0">
                      <a:solidFill>
                        <a:srgbClr val="894D83"/>
                      </a:solidFill>
                      <a:latin typeface="Barlow Medium"/>
                      <a:ea typeface="Barlow Medium"/>
                      <a:cs typeface="Barlow Medium"/>
                      <a:sym typeface="Barlow Medium"/>
                    </a:defRPr>
                  </a:lvl1pPr>
                </a:lstStyle>
                <a:p>
                  <a:r>
                    <a:rPr dirty="0">
                      <a:solidFill>
                        <a:schemeClr val="accent4"/>
                      </a:solidFill>
                    </a:rPr>
                    <a:t>260.1M</a:t>
                  </a:r>
                </a:p>
              </p:txBody>
            </p:sp>
            <p:sp>
              <p:nvSpPr>
                <p:cNvPr id="1168" name="100M"/>
                <p:cNvSpPr/>
                <p:nvPr/>
              </p:nvSpPr>
              <p:spPr>
                <a:xfrm>
                  <a:off x="6773" y="266253"/>
                  <a:ext cx="548101"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1400" b="0">
                      <a:solidFill>
                        <a:srgbClr val="8C8F98"/>
                      </a:solidFill>
                      <a:latin typeface="Barlow Medium"/>
                      <a:ea typeface="Barlow Medium"/>
                      <a:cs typeface="Barlow Medium"/>
                      <a:sym typeface="Barlow Medium"/>
                    </a:defRPr>
                  </a:lvl1pPr>
                </a:lstStyle>
                <a:p>
                  <a:r>
                    <a:t>100M</a:t>
                  </a:r>
                </a:p>
              </p:txBody>
            </p:sp>
          </p:grpSp>
        </p:grpSp>
        <p:grpSp>
          <p:nvGrpSpPr>
            <p:cNvPr id="1173" name="Group"/>
            <p:cNvGrpSpPr/>
            <p:nvPr/>
          </p:nvGrpSpPr>
          <p:grpSpPr>
            <a:xfrm>
              <a:off x="9697865" y="940168"/>
              <a:ext cx="2280086" cy="348647"/>
              <a:chOff x="0" y="0"/>
              <a:chExt cx="2280085" cy="348645"/>
            </a:xfrm>
          </p:grpSpPr>
          <p:sp>
            <p:nvSpPr>
              <p:cNvPr id="1171" name="Template by HiSlide.io"/>
              <p:cNvSpPr/>
              <p:nvPr/>
            </p:nvSpPr>
            <p:spPr>
              <a:xfrm>
                <a:off x="0" y="0"/>
                <a:ext cx="2280085" cy="30093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1600" b="0">
                    <a:solidFill>
                      <a:srgbClr val="4B97ED"/>
                    </a:solidFill>
                    <a:latin typeface="Barlow Bold"/>
                    <a:ea typeface="Barlow Bold"/>
                    <a:cs typeface="Barlow Bold"/>
                    <a:sym typeface="Barlow Bold"/>
                  </a:defRPr>
                </a:pPr>
                <a:r>
                  <a:rPr dirty="0">
                    <a:solidFill>
                      <a:schemeClr val="accent3"/>
                    </a:solidFill>
                    <a:latin typeface="Barlow Medium"/>
                    <a:ea typeface="Barlow Medium"/>
                    <a:cs typeface="Barlow Medium"/>
                    <a:sym typeface="Barlow Medium"/>
                  </a:rPr>
                  <a:t>Template by</a:t>
                </a:r>
                <a:r>
                  <a:rPr dirty="0">
                    <a:solidFill>
                      <a:schemeClr val="accent3"/>
                    </a:solidFill>
                  </a:rPr>
                  <a:t> </a:t>
                </a:r>
                <a:r>
                  <a:rPr dirty="0">
                    <a:solidFill>
                      <a:schemeClr val="accent3"/>
                    </a:solidFill>
                    <a:hlinkClick r:id="rId2"/>
                  </a:rPr>
                  <a:t>HiSlide.io</a:t>
                </a:r>
              </a:p>
            </p:txBody>
          </p:sp>
          <p:sp>
            <p:nvSpPr>
              <p:cNvPr id="1172" name="PowerPoint - Keynote - Google Slides"/>
              <p:cNvSpPr/>
              <p:nvPr/>
            </p:nvSpPr>
            <p:spPr>
              <a:xfrm>
                <a:off x="217382" y="348644"/>
                <a:ext cx="2049735"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700" b="0" cap="all">
                    <a:solidFill>
                      <a:srgbClr val="8C8F9A"/>
                    </a:solidFill>
                    <a:latin typeface="Barlow Medium"/>
                    <a:ea typeface="Barlow Medium"/>
                    <a:cs typeface="Barlow Medium"/>
                    <a:sym typeface="Barlow Medium"/>
                  </a:defRPr>
                </a:pPr>
                <a:r>
                  <a:t>PowerPoint </a:t>
                </a:r>
                <a:r>
                  <a:rPr>
                    <a:solidFill>
                      <a:srgbClr val="ADB2C0"/>
                    </a:solidFill>
                  </a:rPr>
                  <a:t>- </a:t>
                </a:r>
                <a:r>
                  <a:t>Keynote </a:t>
                </a:r>
                <a:r>
                  <a:rPr>
                    <a:solidFill>
                      <a:srgbClr val="ADB2C0"/>
                    </a:solidFill>
                  </a:rPr>
                  <a:t>- </a:t>
                </a:r>
                <a:r>
                  <a:t>Google Slides</a:t>
                </a:r>
              </a:p>
            </p:txBody>
          </p:sp>
        </p:grpSp>
      </p:grpSp>
    </p:spTree>
  </p:cSld>
  <p:clrMapOvr>
    <a:masterClrMapping/>
  </p:clrMapOvr>
  <p:transition spd="med"/>
</p:sld>
</file>

<file path=ppt/theme/theme1.xml><?xml version="1.0" encoding="utf-8"?>
<a:theme xmlns:a="http://schemas.openxmlformats.org/drawingml/2006/main" name="White">
  <a:themeElements>
    <a:clrScheme name="HiSlide Base Colour Theme">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59</TotalTime>
  <Words>190</Words>
  <Application>Microsoft Office PowerPoint</Application>
  <PresentationFormat>Произвольный</PresentationFormat>
  <Paragraphs>13</Paragraphs>
  <Slides>1</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vt:i4>
      </vt:variant>
    </vt:vector>
  </HeadingPairs>
  <TitlesOfParts>
    <vt:vector size="7" baseType="lpstr">
      <vt:lpstr>Barlow Bold</vt:lpstr>
      <vt:lpstr>Barlow Medium</vt:lpstr>
      <vt:lpstr>Helvetica Neue</vt:lpstr>
      <vt:lpstr>Helvetica Neue Light</vt:lpstr>
      <vt:lpstr>Helvetica Neue Medium</vt:lpstr>
      <vt:lpstr>White</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Мэри</cp:lastModifiedBy>
  <cp:revision>18</cp:revision>
  <dcterms:modified xsi:type="dcterms:W3CDTF">2020-10-06T10:08:27Z</dcterms:modified>
</cp:coreProperties>
</file>