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644199" y="1024628"/>
            <a:ext cx="21576456" cy="10938730"/>
            <a:chOff x="1644199" y="1024628"/>
            <a:chExt cx="21576456" cy="10938730"/>
          </a:xfrm>
        </p:grpSpPr>
        <p:grpSp>
          <p:nvGrpSpPr>
            <p:cNvPr id="1271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1269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270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272" name="Harvey Ball Templates"/>
            <p:cNvSpPr txBox="1"/>
            <p:nvPr/>
          </p:nvSpPr>
          <p:spPr>
            <a:xfrm>
              <a:off x="8915955" y="1826973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1273" name="Rounded Rectangle"/>
            <p:cNvSpPr/>
            <p:nvPr/>
          </p:nvSpPr>
          <p:spPr>
            <a:xfrm>
              <a:off x="1644199" y="3316244"/>
              <a:ext cx="4955154" cy="8647114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4" name="Circle"/>
            <p:cNvSpPr/>
            <p:nvPr/>
          </p:nvSpPr>
          <p:spPr>
            <a:xfrm>
              <a:off x="2711750" y="3963339"/>
              <a:ext cx="2820053" cy="282005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5" name="Shape"/>
            <p:cNvSpPr/>
            <p:nvPr/>
          </p:nvSpPr>
          <p:spPr>
            <a:xfrm>
              <a:off x="4117783" y="3964165"/>
              <a:ext cx="391801" cy="1402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7" name="Rounded Rectangle"/>
            <p:cNvSpPr/>
            <p:nvPr/>
          </p:nvSpPr>
          <p:spPr>
            <a:xfrm>
              <a:off x="7008432" y="3316244"/>
              <a:ext cx="4955154" cy="8647114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8" name="Rounded Rectangle"/>
            <p:cNvSpPr/>
            <p:nvPr/>
          </p:nvSpPr>
          <p:spPr>
            <a:xfrm>
              <a:off x="12372666" y="3316244"/>
              <a:ext cx="4955154" cy="8647114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79" name="Rounded Rectangle"/>
            <p:cNvSpPr/>
            <p:nvPr/>
          </p:nvSpPr>
          <p:spPr>
            <a:xfrm>
              <a:off x="17736900" y="3316244"/>
              <a:ext cx="4955154" cy="8647114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0" name="Circle"/>
            <p:cNvSpPr/>
            <p:nvPr/>
          </p:nvSpPr>
          <p:spPr>
            <a:xfrm>
              <a:off x="13449228" y="3963411"/>
              <a:ext cx="2820030" cy="281994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1" name="Shape"/>
            <p:cNvSpPr/>
            <p:nvPr/>
          </p:nvSpPr>
          <p:spPr>
            <a:xfrm>
              <a:off x="13500041" y="3963339"/>
              <a:ext cx="2769240" cy="2820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3" name="Circle"/>
            <p:cNvSpPr/>
            <p:nvPr/>
          </p:nvSpPr>
          <p:spPr>
            <a:xfrm>
              <a:off x="18826667" y="3963339"/>
              <a:ext cx="2820053" cy="282005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4" name="Shape"/>
            <p:cNvSpPr/>
            <p:nvPr/>
          </p:nvSpPr>
          <p:spPr>
            <a:xfrm>
              <a:off x="18826801" y="3963277"/>
              <a:ext cx="2819846" cy="2820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6" name="Circle"/>
            <p:cNvSpPr/>
            <p:nvPr/>
          </p:nvSpPr>
          <p:spPr>
            <a:xfrm>
              <a:off x="8083477" y="3963339"/>
              <a:ext cx="2820036" cy="282005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7" name="Shape"/>
            <p:cNvSpPr/>
            <p:nvPr/>
          </p:nvSpPr>
          <p:spPr>
            <a:xfrm>
              <a:off x="9489447" y="3963402"/>
              <a:ext cx="1414082" cy="2514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9" name="Placeholder text"/>
            <p:cNvSpPr txBox="1"/>
            <p:nvPr/>
          </p:nvSpPr>
          <p:spPr>
            <a:xfrm>
              <a:off x="7407597" y="7419180"/>
              <a:ext cx="4156826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290" name="Lorem Ipsum is simply dummy text of the printing and typesetting industry."/>
            <p:cNvSpPr txBox="1"/>
            <p:nvPr/>
          </p:nvSpPr>
          <p:spPr>
            <a:xfrm>
              <a:off x="7568397" y="8129056"/>
              <a:ext cx="3835226" cy="1244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</a:t>
              </a:r>
            </a:p>
          </p:txBody>
        </p:sp>
        <p:grpSp>
          <p:nvGrpSpPr>
            <p:cNvPr id="1295" name="Group"/>
            <p:cNvGrpSpPr/>
            <p:nvPr/>
          </p:nvGrpSpPr>
          <p:grpSpPr>
            <a:xfrm>
              <a:off x="7572627" y="9723701"/>
              <a:ext cx="3841752" cy="680837"/>
              <a:chOff x="0" y="0"/>
              <a:chExt cx="3841750" cy="680836"/>
            </a:xfrm>
          </p:grpSpPr>
          <p:sp>
            <p:nvSpPr>
              <p:cNvPr id="1291" name="Rounded Rectangle"/>
              <p:cNvSpPr/>
              <p:nvPr/>
            </p:nvSpPr>
            <p:spPr>
              <a:xfrm>
                <a:off x="0" y="528370"/>
                <a:ext cx="3841750" cy="152467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2" name="Rounded Rectangle"/>
              <p:cNvSpPr/>
              <p:nvPr/>
            </p:nvSpPr>
            <p:spPr>
              <a:xfrm>
                <a:off x="0" y="528370"/>
                <a:ext cx="1905000" cy="15246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3" name="51%"/>
              <p:cNvSpPr txBox="1"/>
              <p:nvPr/>
            </p:nvSpPr>
            <p:spPr>
              <a:xfrm>
                <a:off x="3026902" y="0"/>
                <a:ext cx="811037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20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51%</a:t>
                </a:r>
              </a:p>
            </p:txBody>
          </p:sp>
          <p:sp>
            <p:nvSpPr>
              <p:cNvPr id="1294" name="Placeholder"/>
              <p:cNvSpPr txBox="1"/>
              <p:nvPr/>
            </p:nvSpPr>
            <p:spPr>
              <a:xfrm>
                <a:off x="0" y="0"/>
                <a:ext cx="154260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000" b="0">
                    <a:solidFill>
                      <a:srgbClr val="8C8F99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</a:t>
                </a:r>
              </a:p>
            </p:txBody>
          </p:sp>
        </p:grpSp>
        <p:grpSp>
          <p:nvGrpSpPr>
            <p:cNvPr id="1300" name="Group"/>
            <p:cNvGrpSpPr/>
            <p:nvPr/>
          </p:nvGrpSpPr>
          <p:grpSpPr>
            <a:xfrm>
              <a:off x="7572627" y="10570368"/>
              <a:ext cx="3841752" cy="680837"/>
              <a:chOff x="0" y="0"/>
              <a:chExt cx="3841750" cy="680836"/>
            </a:xfrm>
          </p:grpSpPr>
          <p:sp>
            <p:nvSpPr>
              <p:cNvPr id="1296" name="Rounded Rectangle"/>
              <p:cNvSpPr/>
              <p:nvPr/>
            </p:nvSpPr>
            <p:spPr>
              <a:xfrm>
                <a:off x="0" y="528370"/>
                <a:ext cx="3841750" cy="152467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7" name="Rounded Rectangle"/>
              <p:cNvSpPr/>
              <p:nvPr/>
            </p:nvSpPr>
            <p:spPr>
              <a:xfrm>
                <a:off x="0" y="528370"/>
                <a:ext cx="635000" cy="15246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8" name="13%"/>
              <p:cNvSpPr txBox="1"/>
              <p:nvPr/>
            </p:nvSpPr>
            <p:spPr>
              <a:xfrm>
                <a:off x="3026902" y="0"/>
                <a:ext cx="811037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20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13%</a:t>
                </a:r>
              </a:p>
            </p:txBody>
          </p:sp>
          <p:sp>
            <p:nvSpPr>
              <p:cNvPr id="1299" name="Placeholder"/>
              <p:cNvSpPr txBox="1"/>
              <p:nvPr/>
            </p:nvSpPr>
            <p:spPr>
              <a:xfrm>
                <a:off x="0" y="0"/>
                <a:ext cx="154260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000" b="0">
                    <a:solidFill>
                      <a:srgbClr val="8C8F99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</a:t>
                </a:r>
              </a:p>
            </p:txBody>
          </p:sp>
        </p:grpSp>
        <p:sp>
          <p:nvSpPr>
            <p:cNvPr id="1302" name="Placeholder text"/>
            <p:cNvSpPr txBox="1"/>
            <p:nvPr/>
          </p:nvSpPr>
          <p:spPr>
            <a:xfrm>
              <a:off x="2043364" y="74191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303" name="Lorem Ipsum is simply dummy text of the printing and typesetting industry."/>
            <p:cNvSpPr txBox="1"/>
            <p:nvPr/>
          </p:nvSpPr>
          <p:spPr>
            <a:xfrm>
              <a:off x="2204164" y="8129057"/>
              <a:ext cx="3835225" cy="1244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</a:t>
              </a:r>
            </a:p>
          </p:txBody>
        </p:sp>
        <p:sp>
          <p:nvSpPr>
            <p:cNvPr id="1304" name="Rounded Rectangle"/>
            <p:cNvSpPr/>
            <p:nvPr/>
          </p:nvSpPr>
          <p:spPr>
            <a:xfrm>
              <a:off x="2208394" y="10252071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5" name="Rounded Rectangle"/>
            <p:cNvSpPr/>
            <p:nvPr/>
          </p:nvSpPr>
          <p:spPr>
            <a:xfrm>
              <a:off x="2208394" y="10252071"/>
              <a:ext cx="1905001" cy="1524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6" name="51%"/>
            <p:cNvSpPr txBox="1"/>
            <p:nvPr/>
          </p:nvSpPr>
          <p:spPr>
            <a:xfrm>
              <a:off x="5235297" y="9723701"/>
              <a:ext cx="811036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51%</a:t>
              </a:r>
            </a:p>
          </p:txBody>
        </p:sp>
        <p:sp>
          <p:nvSpPr>
            <p:cNvPr id="1307" name="Placeholder"/>
            <p:cNvSpPr txBox="1"/>
            <p:nvPr/>
          </p:nvSpPr>
          <p:spPr>
            <a:xfrm>
              <a:off x="2208394" y="9723701"/>
              <a:ext cx="1542609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1308" name="Rounded Rectangle"/>
            <p:cNvSpPr/>
            <p:nvPr/>
          </p:nvSpPr>
          <p:spPr>
            <a:xfrm>
              <a:off x="2208394" y="11098737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9" name="Rounded Rectangle"/>
            <p:cNvSpPr/>
            <p:nvPr/>
          </p:nvSpPr>
          <p:spPr>
            <a:xfrm>
              <a:off x="2208394" y="11098737"/>
              <a:ext cx="635001" cy="1524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0" name="13%"/>
            <p:cNvSpPr txBox="1"/>
            <p:nvPr/>
          </p:nvSpPr>
          <p:spPr>
            <a:xfrm>
              <a:off x="5235297" y="10570367"/>
              <a:ext cx="811036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13%</a:t>
              </a:r>
            </a:p>
          </p:txBody>
        </p:sp>
        <p:sp>
          <p:nvSpPr>
            <p:cNvPr id="1311" name="Placeholder"/>
            <p:cNvSpPr txBox="1"/>
            <p:nvPr/>
          </p:nvSpPr>
          <p:spPr>
            <a:xfrm>
              <a:off x="2208394" y="10570367"/>
              <a:ext cx="1542609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1312" name="Placeholder text"/>
            <p:cNvSpPr txBox="1"/>
            <p:nvPr/>
          </p:nvSpPr>
          <p:spPr>
            <a:xfrm>
              <a:off x="12771830" y="74191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313" name="Lorem Ipsum is simply dummy text of the printing and typesetting industry."/>
            <p:cNvSpPr txBox="1"/>
            <p:nvPr/>
          </p:nvSpPr>
          <p:spPr>
            <a:xfrm>
              <a:off x="12932630" y="8129057"/>
              <a:ext cx="3835225" cy="1244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</a:t>
              </a:r>
            </a:p>
          </p:txBody>
        </p:sp>
        <p:sp>
          <p:nvSpPr>
            <p:cNvPr id="1314" name="Rounded Rectangle"/>
            <p:cNvSpPr/>
            <p:nvPr/>
          </p:nvSpPr>
          <p:spPr>
            <a:xfrm>
              <a:off x="12936860" y="10252071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5" name="Rounded Rectangle"/>
            <p:cNvSpPr/>
            <p:nvPr/>
          </p:nvSpPr>
          <p:spPr>
            <a:xfrm>
              <a:off x="12936860" y="10252071"/>
              <a:ext cx="1905001" cy="1524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6" name="51%"/>
            <p:cNvSpPr txBox="1"/>
            <p:nvPr/>
          </p:nvSpPr>
          <p:spPr>
            <a:xfrm>
              <a:off x="15963763" y="9723701"/>
              <a:ext cx="811037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51%</a:t>
              </a:r>
            </a:p>
          </p:txBody>
        </p:sp>
        <p:sp>
          <p:nvSpPr>
            <p:cNvPr id="1317" name="Placeholder"/>
            <p:cNvSpPr txBox="1"/>
            <p:nvPr/>
          </p:nvSpPr>
          <p:spPr>
            <a:xfrm>
              <a:off x="12936860" y="9723701"/>
              <a:ext cx="1542610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1318" name="Rounded Rectangle"/>
            <p:cNvSpPr/>
            <p:nvPr/>
          </p:nvSpPr>
          <p:spPr>
            <a:xfrm>
              <a:off x="12936860" y="11098737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9" name="Rounded Rectangle"/>
            <p:cNvSpPr/>
            <p:nvPr/>
          </p:nvSpPr>
          <p:spPr>
            <a:xfrm>
              <a:off x="12936860" y="11098737"/>
              <a:ext cx="635001" cy="1524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0" name="13%"/>
            <p:cNvSpPr txBox="1"/>
            <p:nvPr/>
          </p:nvSpPr>
          <p:spPr>
            <a:xfrm>
              <a:off x="15963763" y="10570367"/>
              <a:ext cx="811037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13%</a:t>
              </a:r>
            </a:p>
          </p:txBody>
        </p:sp>
        <p:sp>
          <p:nvSpPr>
            <p:cNvPr id="1321" name="Placeholder"/>
            <p:cNvSpPr txBox="1"/>
            <p:nvPr/>
          </p:nvSpPr>
          <p:spPr>
            <a:xfrm>
              <a:off x="12936860" y="10570367"/>
              <a:ext cx="1542610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1322" name="Placeholder text"/>
            <p:cNvSpPr txBox="1"/>
            <p:nvPr/>
          </p:nvSpPr>
          <p:spPr>
            <a:xfrm>
              <a:off x="18158280" y="74191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323" name="Lorem Ipsum is simply dummy text of the printing and typesetting industry."/>
            <p:cNvSpPr txBox="1"/>
            <p:nvPr/>
          </p:nvSpPr>
          <p:spPr>
            <a:xfrm>
              <a:off x="18319081" y="8129057"/>
              <a:ext cx="3835225" cy="1244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</a:t>
              </a:r>
            </a:p>
          </p:txBody>
        </p:sp>
        <p:sp>
          <p:nvSpPr>
            <p:cNvPr id="1324" name="Rounded Rectangle"/>
            <p:cNvSpPr/>
            <p:nvPr/>
          </p:nvSpPr>
          <p:spPr>
            <a:xfrm>
              <a:off x="18323311" y="10252071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5" name="Rounded Rectangle"/>
            <p:cNvSpPr/>
            <p:nvPr/>
          </p:nvSpPr>
          <p:spPr>
            <a:xfrm>
              <a:off x="18323311" y="10252071"/>
              <a:ext cx="1905001" cy="15246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6" name="51%"/>
            <p:cNvSpPr txBox="1"/>
            <p:nvPr/>
          </p:nvSpPr>
          <p:spPr>
            <a:xfrm>
              <a:off x="21350214" y="9723701"/>
              <a:ext cx="811037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51%</a:t>
              </a:r>
            </a:p>
          </p:txBody>
        </p:sp>
        <p:sp>
          <p:nvSpPr>
            <p:cNvPr id="1327" name="Placeholder"/>
            <p:cNvSpPr txBox="1"/>
            <p:nvPr/>
          </p:nvSpPr>
          <p:spPr>
            <a:xfrm>
              <a:off x="18323311" y="9723701"/>
              <a:ext cx="1542609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1328" name="Rounded Rectangle"/>
            <p:cNvSpPr/>
            <p:nvPr/>
          </p:nvSpPr>
          <p:spPr>
            <a:xfrm>
              <a:off x="18323311" y="11098737"/>
              <a:ext cx="3841751" cy="15246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9" name="Rounded Rectangle"/>
            <p:cNvSpPr/>
            <p:nvPr/>
          </p:nvSpPr>
          <p:spPr>
            <a:xfrm>
              <a:off x="18323311" y="11098737"/>
              <a:ext cx="635001" cy="15246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0" name="13%"/>
            <p:cNvSpPr txBox="1"/>
            <p:nvPr/>
          </p:nvSpPr>
          <p:spPr>
            <a:xfrm>
              <a:off x="21350214" y="10570367"/>
              <a:ext cx="811037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13%</a:t>
              </a:r>
            </a:p>
          </p:txBody>
        </p:sp>
        <p:sp>
          <p:nvSpPr>
            <p:cNvPr id="1331" name="Placeholder"/>
            <p:cNvSpPr txBox="1"/>
            <p:nvPr/>
          </p:nvSpPr>
          <p:spPr>
            <a:xfrm>
              <a:off x="18323311" y="10570367"/>
              <a:ext cx="1542609" cy="406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000" b="0">
                  <a:solidFill>
                    <a:srgbClr val="8C8F99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96</Words>
  <Application>Microsoft Office PowerPoint</Application>
  <PresentationFormat>Произвольный</PresentationFormat>
  <Paragraphs>27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2020-10-05T19:39:24Z</dcterms:modified>
</cp:coreProperties>
</file>