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76906" y="940168"/>
            <a:ext cx="11225523" cy="7408790"/>
            <a:chOff x="876906" y="940168"/>
            <a:chExt cx="11225523" cy="7408790"/>
          </a:xfrm>
        </p:grpSpPr>
        <p:sp>
          <p:nvSpPr>
            <p:cNvPr id="1253" name="Harvey Ball Templates"/>
            <p:cNvSpPr txBox="1"/>
            <p:nvPr/>
          </p:nvSpPr>
          <p:spPr>
            <a:xfrm>
              <a:off x="3730842" y="1976905"/>
              <a:ext cx="5543116" cy="5367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1254" name="Rounded Rectangle"/>
            <p:cNvSpPr/>
            <p:nvPr/>
          </p:nvSpPr>
          <p:spPr>
            <a:xfrm>
              <a:off x="876906" y="3051363"/>
              <a:ext cx="2642749" cy="529759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55" name="Circle"/>
            <p:cNvSpPr/>
            <p:nvPr/>
          </p:nvSpPr>
          <p:spPr>
            <a:xfrm>
              <a:off x="1446266" y="3396481"/>
              <a:ext cx="1504029" cy="1504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56" name="Shape"/>
            <p:cNvSpPr/>
            <p:nvPr/>
          </p:nvSpPr>
          <p:spPr>
            <a:xfrm>
              <a:off x="2196151" y="3396921"/>
              <a:ext cx="208960" cy="747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58" name="Rounded Rectangle"/>
            <p:cNvSpPr/>
            <p:nvPr/>
          </p:nvSpPr>
          <p:spPr>
            <a:xfrm>
              <a:off x="3737830" y="3051363"/>
              <a:ext cx="2642750" cy="529759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59" name="Rounded Rectangle"/>
            <p:cNvSpPr/>
            <p:nvPr/>
          </p:nvSpPr>
          <p:spPr>
            <a:xfrm>
              <a:off x="6598755" y="3051363"/>
              <a:ext cx="2642749" cy="529759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0" name="Rounded Rectangle"/>
            <p:cNvSpPr/>
            <p:nvPr/>
          </p:nvSpPr>
          <p:spPr>
            <a:xfrm>
              <a:off x="9459679" y="3051363"/>
              <a:ext cx="2642750" cy="529759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1" name="Circle"/>
            <p:cNvSpPr/>
            <p:nvPr/>
          </p:nvSpPr>
          <p:spPr>
            <a:xfrm>
              <a:off x="7172921" y="3396519"/>
              <a:ext cx="1504018" cy="150397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2" name="Shape"/>
            <p:cNvSpPr/>
            <p:nvPr/>
          </p:nvSpPr>
          <p:spPr>
            <a:xfrm>
              <a:off x="7200021" y="3396481"/>
              <a:ext cx="1476930" cy="150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4" name="Circle"/>
            <p:cNvSpPr/>
            <p:nvPr/>
          </p:nvSpPr>
          <p:spPr>
            <a:xfrm>
              <a:off x="10040889" y="3396480"/>
              <a:ext cx="1504029" cy="150402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5" name="Shape"/>
            <p:cNvSpPr/>
            <p:nvPr/>
          </p:nvSpPr>
          <p:spPr>
            <a:xfrm>
              <a:off x="10040960" y="3396447"/>
              <a:ext cx="1503919" cy="1504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7" name="Circle"/>
            <p:cNvSpPr/>
            <p:nvPr/>
          </p:nvSpPr>
          <p:spPr>
            <a:xfrm>
              <a:off x="4311188" y="3396481"/>
              <a:ext cx="1504020" cy="150402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68" name="Shape"/>
            <p:cNvSpPr/>
            <p:nvPr/>
          </p:nvSpPr>
          <p:spPr>
            <a:xfrm>
              <a:off x="5061038" y="3396514"/>
              <a:ext cx="754178" cy="1340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0" name="Placeholder text"/>
            <p:cNvSpPr txBox="1"/>
            <p:nvPr/>
          </p:nvSpPr>
          <p:spPr>
            <a:xfrm>
              <a:off x="3950718" y="5239596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1271" name="Lorem Ipsum is simply dummy text of the printing and typesetting industry."/>
            <p:cNvSpPr txBox="1"/>
            <p:nvPr/>
          </p:nvSpPr>
          <p:spPr>
            <a:xfrm>
              <a:off x="4036478" y="5618197"/>
              <a:ext cx="2045454" cy="10193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</a:t>
              </a:r>
            </a:p>
          </p:txBody>
        </p:sp>
        <p:sp>
          <p:nvSpPr>
            <p:cNvPr id="1272" name="Rounded Rectangle"/>
            <p:cNvSpPr/>
            <p:nvPr/>
          </p:nvSpPr>
          <p:spPr>
            <a:xfrm>
              <a:off x="4038734" y="7233072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3" name="Rounded Rectangle"/>
            <p:cNvSpPr/>
            <p:nvPr/>
          </p:nvSpPr>
          <p:spPr>
            <a:xfrm>
              <a:off x="4038734" y="7233072"/>
              <a:ext cx="1016001" cy="8131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4" name="51%"/>
            <p:cNvSpPr txBox="1"/>
            <p:nvPr/>
          </p:nvSpPr>
          <p:spPr>
            <a:xfrm>
              <a:off x="5653083" y="6951274"/>
              <a:ext cx="432553" cy="270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51%</a:t>
              </a:r>
            </a:p>
          </p:txBody>
        </p:sp>
        <p:sp>
          <p:nvSpPr>
            <p:cNvPr id="1275" name="Placeholder"/>
            <p:cNvSpPr txBox="1"/>
            <p:nvPr/>
          </p:nvSpPr>
          <p:spPr>
            <a:xfrm>
              <a:off x="4038734" y="6951274"/>
              <a:ext cx="1100886" cy="270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277" name="Rounded Rectangle"/>
            <p:cNvSpPr/>
            <p:nvPr/>
          </p:nvSpPr>
          <p:spPr>
            <a:xfrm>
              <a:off x="4038734" y="7684628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8" name="Rounded Rectangle"/>
            <p:cNvSpPr/>
            <p:nvPr/>
          </p:nvSpPr>
          <p:spPr>
            <a:xfrm>
              <a:off x="4038734" y="7684628"/>
              <a:ext cx="338667" cy="8131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9" name="13%"/>
            <p:cNvSpPr txBox="1"/>
            <p:nvPr/>
          </p:nvSpPr>
          <p:spPr>
            <a:xfrm>
              <a:off x="5653083" y="7402829"/>
              <a:ext cx="432553" cy="270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13%</a:t>
              </a:r>
            </a:p>
          </p:txBody>
        </p:sp>
        <p:sp>
          <p:nvSpPr>
            <p:cNvPr id="1280" name="Placeholder"/>
            <p:cNvSpPr txBox="1"/>
            <p:nvPr/>
          </p:nvSpPr>
          <p:spPr>
            <a:xfrm>
              <a:off x="4038734" y="7402829"/>
              <a:ext cx="1082332" cy="2700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282" name="Placeholder text"/>
            <p:cNvSpPr txBox="1"/>
            <p:nvPr/>
          </p:nvSpPr>
          <p:spPr>
            <a:xfrm>
              <a:off x="1089793" y="5239596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1283" name="Lorem Ipsum is simply dummy text of the printing and typesetting industry."/>
            <p:cNvSpPr txBox="1"/>
            <p:nvPr/>
          </p:nvSpPr>
          <p:spPr>
            <a:xfrm>
              <a:off x="1175554" y="5618197"/>
              <a:ext cx="2045453" cy="10193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</a:t>
              </a:r>
            </a:p>
          </p:txBody>
        </p:sp>
        <p:sp>
          <p:nvSpPr>
            <p:cNvPr id="1284" name="Rounded Rectangle"/>
            <p:cNvSpPr/>
            <p:nvPr/>
          </p:nvSpPr>
          <p:spPr>
            <a:xfrm>
              <a:off x="1177809" y="7233071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5" name="Rounded Rectangle"/>
            <p:cNvSpPr/>
            <p:nvPr/>
          </p:nvSpPr>
          <p:spPr>
            <a:xfrm>
              <a:off x="1177809" y="7233071"/>
              <a:ext cx="1016002" cy="813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6" name="51%"/>
            <p:cNvSpPr txBox="1"/>
            <p:nvPr/>
          </p:nvSpPr>
          <p:spPr>
            <a:xfrm>
              <a:off x="2792158" y="6951274"/>
              <a:ext cx="432553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51%</a:t>
              </a:r>
            </a:p>
          </p:txBody>
        </p:sp>
        <p:sp>
          <p:nvSpPr>
            <p:cNvPr id="1287" name="Placeholder"/>
            <p:cNvSpPr txBox="1"/>
            <p:nvPr/>
          </p:nvSpPr>
          <p:spPr>
            <a:xfrm>
              <a:off x="1177809" y="6951274"/>
              <a:ext cx="1103263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288" name="Rounded Rectangle"/>
            <p:cNvSpPr/>
            <p:nvPr/>
          </p:nvSpPr>
          <p:spPr>
            <a:xfrm>
              <a:off x="1177809" y="7684626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9" name="Rounded Rectangle"/>
            <p:cNvSpPr/>
            <p:nvPr/>
          </p:nvSpPr>
          <p:spPr>
            <a:xfrm>
              <a:off x="1177809" y="7684626"/>
              <a:ext cx="338668" cy="813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0" name="13%"/>
            <p:cNvSpPr txBox="1"/>
            <p:nvPr/>
          </p:nvSpPr>
          <p:spPr>
            <a:xfrm>
              <a:off x="2792158" y="7402829"/>
              <a:ext cx="432553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13%</a:t>
              </a:r>
            </a:p>
          </p:txBody>
        </p:sp>
        <p:sp>
          <p:nvSpPr>
            <p:cNvPr id="1291" name="Placeholder"/>
            <p:cNvSpPr txBox="1"/>
            <p:nvPr/>
          </p:nvSpPr>
          <p:spPr>
            <a:xfrm>
              <a:off x="1177809" y="7402829"/>
              <a:ext cx="1103263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292" name="Placeholder text"/>
            <p:cNvSpPr txBox="1"/>
            <p:nvPr/>
          </p:nvSpPr>
          <p:spPr>
            <a:xfrm>
              <a:off x="6811643" y="5239596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1293" name="Lorem Ipsum is simply dummy text of the printing and typesetting industry."/>
            <p:cNvSpPr txBox="1"/>
            <p:nvPr/>
          </p:nvSpPr>
          <p:spPr>
            <a:xfrm>
              <a:off x="6897403" y="5618197"/>
              <a:ext cx="2045453" cy="10193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</a:t>
              </a:r>
            </a:p>
          </p:txBody>
        </p:sp>
        <p:sp>
          <p:nvSpPr>
            <p:cNvPr id="1294" name="Rounded Rectangle"/>
            <p:cNvSpPr/>
            <p:nvPr/>
          </p:nvSpPr>
          <p:spPr>
            <a:xfrm>
              <a:off x="6899658" y="7233071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5" name="Rounded Rectangle"/>
            <p:cNvSpPr/>
            <p:nvPr/>
          </p:nvSpPr>
          <p:spPr>
            <a:xfrm>
              <a:off x="6899658" y="7233071"/>
              <a:ext cx="1016001" cy="8131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6" name="51%"/>
            <p:cNvSpPr txBox="1"/>
            <p:nvPr/>
          </p:nvSpPr>
          <p:spPr>
            <a:xfrm>
              <a:off x="8514007" y="6951274"/>
              <a:ext cx="432553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51%</a:t>
              </a:r>
            </a:p>
          </p:txBody>
        </p:sp>
        <p:sp>
          <p:nvSpPr>
            <p:cNvPr id="1297" name="Placeholder"/>
            <p:cNvSpPr txBox="1"/>
            <p:nvPr/>
          </p:nvSpPr>
          <p:spPr>
            <a:xfrm>
              <a:off x="6899658" y="6951274"/>
              <a:ext cx="1107119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298" name="Rounded Rectangle"/>
            <p:cNvSpPr/>
            <p:nvPr/>
          </p:nvSpPr>
          <p:spPr>
            <a:xfrm>
              <a:off x="6899658" y="7684626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9" name="Rounded Rectangle"/>
            <p:cNvSpPr/>
            <p:nvPr/>
          </p:nvSpPr>
          <p:spPr>
            <a:xfrm>
              <a:off x="6899658" y="7684626"/>
              <a:ext cx="338668" cy="8131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0" name="13%"/>
            <p:cNvSpPr txBox="1"/>
            <p:nvPr/>
          </p:nvSpPr>
          <p:spPr>
            <a:xfrm>
              <a:off x="8514007" y="7402829"/>
              <a:ext cx="432553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13%</a:t>
              </a:r>
            </a:p>
          </p:txBody>
        </p:sp>
        <p:sp>
          <p:nvSpPr>
            <p:cNvPr id="1301" name="Placeholder"/>
            <p:cNvSpPr txBox="1"/>
            <p:nvPr/>
          </p:nvSpPr>
          <p:spPr>
            <a:xfrm>
              <a:off x="6899658" y="7402829"/>
              <a:ext cx="1504028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302" name="Placeholder text"/>
            <p:cNvSpPr txBox="1"/>
            <p:nvPr/>
          </p:nvSpPr>
          <p:spPr>
            <a:xfrm>
              <a:off x="9684416" y="5239596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1303" name="Lorem Ipsum is simply dummy text of the printing and typesetting industry."/>
            <p:cNvSpPr txBox="1"/>
            <p:nvPr/>
          </p:nvSpPr>
          <p:spPr>
            <a:xfrm>
              <a:off x="9770177" y="5618197"/>
              <a:ext cx="2045454" cy="10193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</a:t>
              </a:r>
            </a:p>
          </p:txBody>
        </p:sp>
        <p:sp>
          <p:nvSpPr>
            <p:cNvPr id="1304" name="Rounded Rectangle"/>
            <p:cNvSpPr/>
            <p:nvPr/>
          </p:nvSpPr>
          <p:spPr>
            <a:xfrm>
              <a:off x="9772432" y="7233071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5" name="Rounded Rectangle"/>
            <p:cNvSpPr/>
            <p:nvPr/>
          </p:nvSpPr>
          <p:spPr>
            <a:xfrm>
              <a:off x="9772432" y="7233071"/>
              <a:ext cx="1016002" cy="8131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6" name="51%"/>
            <p:cNvSpPr txBox="1"/>
            <p:nvPr/>
          </p:nvSpPr>
          <p:spPr>
            <a:xfrm>
              <a:off x="11386781" y="6951274"/>
              <a:ext cx="432554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51%</a:t>
              </a:r>
            </a:p>
          </p:txBody>
        </p:sp>
        <p:sp>
          <p:nvSpPr>
            <p:cNvPr id="1307" name="Placeholder"/>
            <p:cNvSpPr txBox="1"/>
            <p:nvPr/>
          </p:nvSpPr>
          <p:spPr>
            <a:xfrm>
              <a:off x="9772432" y="6951274"/>
              <a:ext cx="1103263" cy="270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1308" name="Rounded Rectangle"/>
            <p:cNvSpPr/>
            <p:nvPr/>
          </p:nvSpPr>
          <p:spPr>
            <a:xfrm>
              <a:off x="9772432" y="7684626"/>
              <a:ext cx="2048935" cy="8131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9" name="Rounded Rectangle"/>
            <p:cNvSpPr/>
            <p:nvPr/>
          </p:nvSpPr>
          <p:spPr>
            <a:xfrm>
              <a:off x="9772432" y="7684626"/>
              <a:ext cx="338668" cy="8131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0" name="13%"/>
            <p:cNvSpPr txBox="1"/>
            <p:nvPr/>
          </p:nvSpPr>
          <p:spPr>
            <a:xfrm>
              <a:off x="11386781" y="7402829"/>
              <a:ext cx="432554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4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13%</a:t>
              </a:r>
            </a:p>
          </p:txBody>
        </p:sp>
        <p:sp>
          <p:nvSpPr>
            <p:cNvPr id="1311" name="Placeholder"/>
            <p:cNvSpPr txBox="1"/>
            <p:nvPr/>
          </p:nvSpPr>
          <p:spPr>
            <a:xfrm>
              <a:off x="9772432" y="7402829"/>
              <a:ext cx="1083421" cy="270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4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grpSp>
          <p:nvGrpSpPr>
            <p:cNvPr id="1314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1312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313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96</Words>
  <Application>Microsoft Office PowerPoint</Application>
  <PresentationFormat>Произвольный</PresentationFormat>
  <Paragraphs>27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2020-10-06T10:09:10Z</dcterms:modified>
</cp:coreProperties>
</file>