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8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31" autoAdjust="0"/>
    <p:restoredTop sz="96224" autoAdjust="0"/>
  </p:normalViewPr>
  <p:slideViewPr>
    <p:cSldViewPr snapToGrid="0" snapToObjects="1">
      <p:cViewPr varScale="1">
        <p:scale>
          <a:sx n="69" d="100"/>
          <a:sy n="69" d="100"/>
        </p:scale>
        <p:origin x="6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3" name="Table"/>
          <p:cNvGraphicFramePr/>
          <p:nvPr>
            <p:extLst>
              <p:ext uri="{D42A27DB-BD31-4B8C-83A1-F6EECF244321}">
                <p14:modId xmlns:p14="http://schemas.microsoft.com/office/powerpoint/2010/main" val="4256138798"/>
              </p:ext>
            </p:extLst>
          </p:nvPr>
        </p:nvGraphicFramePr>
        <p:xfrm>
          <a:off x="873759" y="2008293"/>
          <a:ext cx="11238651" cy="6246448"/>
        </p:xfrm>
        <a:graphic>
          <a:graphicData uri="http://schemas.openxmlformats.org/drawingml/2006/table">
            <a:tbl>
              <a:tblPr firstRow="1" firstCol="1" bandRow="1">
                <a:tableStyleId>{4C3C2611-4C71-4FC5-86AE-919BDF0F9419}</a:tableStyleId>
              </a:tblPr>
              <a:tblGrid>
                <a:gridCol w="20387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6665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latin typeface="Barlow SemiBold"/>
                          <a:ea typeface="Barlow SemiBold"/>
                          <a:cs typeface="Barlow SemiBold"/>
                          <a:sym typeface="Barlow SemiBold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defTabSz="914400">
                        <a:defRPr sz="2200">
                          <a:sym typeface="Helvetica Neue"/>
                        </a:defRPr>
                      </a:pPr>
                      <a:r>
                        <a:rPr sz="1600" b="0" dirty="0">
                          <a:solidFill>
                            <a:schemeClr val="bg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First half of the year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defTabSz="914400">
                        <a:defRPr sz="2200">
                          <a:sym typeface="Helvetica Neue"/>
                        </a:defRPr>
                      </a:pPr>
                      <a:r>
                        <a:rPr sz="1600" b="0" dirty="0">
                          <a:solidFill>
                            <a:schemeClr val="bg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Second half of the year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/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miter lim="400000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JAN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FEB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APR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MAY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JUN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JUL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AUG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SEP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4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OCT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4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NOV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accent4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DEC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444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444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444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444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12 900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444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13 490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444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12 300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6 900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35 780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12 300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12 900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12 300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220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13 490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3 500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13 490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35 780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12 900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444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12 000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12 300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13 490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35 780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444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Placeholder Text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12 900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600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>
                          <a:solidFill>
                            <a:srgbClr val="8C8F9A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0496">
                <a:tc>
                  <a:txBody>
                    <a:bodyPr/>
                    <a:lstStyle/>
                    <a:p>
                      <a:pPr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Total: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1252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39057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36860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1089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26525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13276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28234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14608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7240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41559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35959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600" dirty="0">
                          <a:solidFill>
                            <a:schemeClr val="tx2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48591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906" name="Group"/>
          <p:cNvGrpSpPr/>
          <p:nvPr/>
        </p:nvGrpSpPr>
        <p:grpSpPr>
          <a:xfrm>
            <a:off x="9936248" y="940168"/>
            <a:ext cx="2151846" cy="460283"/>
            <a:chOff x="0" y="0"/>
            <a:chExt cx="2151845" cy="460280"/>
          </a:xfrm>
        </p:grpSpPr>
        <p:sp>
          <p:nvSpPr>
            <p:cNvPr id="904" name="Template by HiSlide.io"/>
            <p:cNvSpPr/>
            <p:nvPr/>
          </p:nvSpPr>
          <p:spPr>
            <a:xfrm>
              <a:off x="0" y="0"/>
              <a:ext cx="2151845" cy="300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16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905" name="PowerPoint - Keynote - Google Slides"/>
            <p:cNvSpPr/>
            <p:nvPr/>
          </p:nvSpPr>
          <p:spPr>
            <a:xfrm>
              <a:off x="264808" y="297844"/>
              <a:ext cx="1874069" cy="162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7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</a:t>
              </a:r>
              <a:r>
                <a:rPr dirty="0"/>
                <a:t> </a:t>
              </a:r>
              <a:r>
                <a:rPr dirty="0">
                  <a:solidFill>
                    <a:srgbClr val="ADB2C0"/>
                  </a:solidFill>
                </a:rPr>
                <a:t>- </a:t>
              </a:r>
              <a:r>
                <a:rPr dirty="0"/>
                <a:t>Keynote </a:t>
              </a:r>
              <a:r>
                <a:rPr dirty="0">
                  <a:solidFill>
                    <a:srgbClr val="ADB2C0"/>
                  </a:solidFill>
                </a:rPr>
                <a:t>- </a:t>
              </a:r>
              <a:r>
                <a:rPr dirty="0"/>
                <a:t>Google Slides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139</Words>
  <Application>Microsoft Office PowerPoint</Application>
  <PresentationFormat>Произвольный</PresentationFormat>
  <Paragraphs>93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Мария Лазарева</cp:lastModifiedBy>
  <cp:revision>42</cp:revision>
  <dcterms:modified xsi:type="dcterms:W3CDTF">2020-10-12T19:07:20Z</dcterms:modified>
</cp:coreProperties>
</file>