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53" autoAdjust="0"/>
    <p:restoredTop sz="96224" autoAdjust="0"/>
  </p:normalViewPr>
  <p:slideViewPr>
    <p:cSldViewPr snapToGrid="0">
      <p:cViewPr varScale="1">
        <p:scale>
          <a:sx n="35" d="100"/>
          <a:sy n="35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8879643-2BBF-4BF4-963B-A863E7BA1F59}"/>
              </a:ext>
            </a:extLst>
          </p:cNvPr>
          <p:cNvGrpSpPr/>
          <p:nvPr/>
        </p:nvGrpSpPr>
        <p:grpSpPr>
          <a:xfrm>
            <a:off x="1638300" y="1024628"/>
            <a:ext cx="21582355" cy="10900666"/>
            <a:chOff x="1638300" y="1024628"/>
            <a:chExt cx="21582355" cy="10900666"/>
          </a:xfrm>
        </p:grpSpPr>
        <p:sp>
          <p:nvSpPr>
            <p:cNvPr id="898" name="Group"/>
            <p:cNvSpPr/>
            <p:nvPr/>
          </p:nvSpPr>
          <p:spPr>
            <a:xfrm>
              <a:off x="20155468" y="1024628"/>
              <a:ext cx="3065187" cy="456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r">
                <a:defRPr sz="23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graphicFrame>
          <p:nvGraphicFramePr>
            <p:cNvPr id="899" name="Table"/>
            <p:cNvGraphicFramePr/>
            <p:nvPr>
              <p:extLst>
                <p:ext uri="{D42A27DB-BD31-4B8C-83A1-F6EECF244321}">
                  <p14:modId xmlns:p14="http://schemas.microsoft.com/office/powerpoint/2010/main" val="1633275365"/>
                </p:ext>
              </p:extLst>
            </p:nvPr>
          </p:nvGraphicFramePr>
          <p:xfrm>
            <a:off x="1638300" y="1765300"/>
            <a:ext cx="21037580" cy="10159994"/>
          </p:xfrm>
          <a:graphic>
            <a:graphicData uri="http://schemas.openxmlformats.org/drawingml/2006/table">
              <a:tbl>
                <a:tblPr firstRow="1" firstCol="1" bandRow="1">
                  <a:tableStyleId>{4C3C2611-4C71-4FC5-86AE-919BDF0F9419}</a:tableStyleId>
                </a:tblPr>
                <a:tblGrid>
                  <a:gridCol w="381638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07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08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09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10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11"/>
                      </a:ext>
                    </a:extLst>
                  </a:gridCol>
                  <a:gridCol w="1435100">
                    <a:extLst>
                      <a:ext uri="{9D8B030D-6E8A-4147-A177-3AD203B41FA5}">
                        <a16:colId xmlns:a16="http://schemas.microsoft.com/office/drawing/2014/main" val="20012"/>
                      </a:ext>
                    </a:extLst>
                  </a:gridCol>
                </a:tblGrid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2800" b="0"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FFFFFF"/>
                        </a:solidFill>
                        <a:miter lim="400000"/>
                      </a:lnB>
                      <a:noFill/>
                    </a:tcPr>
                  </a:tc>
                  <a:tc gridSpan="6">
                    <a:txBody>
                      <a:bodyPr/>
                      <a:lstStyle/>
                      <a:p>
                        <a:pPr defTabSz="914400">
                          <a:defRPr sz="3200">
                            <a:sym typeface="Helvetica Neue"/>
                          </a:defRPr>
                        </a:pPr>
                        <a:r>
                          <a:rPr sz="2500" b="0" dirty="0"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First half of the year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ru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ru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ru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ru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ru-RU"/>
                      </a:p>
                    </a:txBody>
                    <a:tcPr/>
                  </a:tc>
                  <a:tc gridSpan="6">
                    <a:txBody>
                      <a:bodyPr/>
                      <a:lstStyle/>
                      <a:p>
                        <a:pPr defTabSz="914400">
                          <a:defRPr sz="3200">
                            <a:sym typeface="Helvetica Neue"/>
                          </a:defRPr>
                        </a:pPr>
                        <a:r>
                          <a:rPr sz="2500" b="0" dirty="0"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Second half of the year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/>
                      </a:solidFill>
                    </a:tcPr>
                  </a:tc>
                  <a:tc hMerge="1">
                    <a:txBody>
                      <a:bodyPr/>
                      <a:lstStyle/>
                      <a:p>
                        <a:endParaRPr lang="ru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ru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ru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ru-RU"/>
                      </a:p>
                    </a:txBody>
                    <a:tcPr/>
                  </a:tc>
                  <a:tc hMerge="1">
                    <a:txBody>
                      <a:bodyPr/>
                      <a:lstStyle/>
                      <a:p>
                        <a:endParaRPr lang="ru-RU"/>
                      </a:p>
                    </a:txBody>
                    <a:tcPr/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2800" b="0"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/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25400">
                        <a:solidFill>
                          <a:srgbClr val="FFFFFF"/>
                        </a:solidFill>
                        <a:miter lim="400000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JAN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FEB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1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MAR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1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APR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MAY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JUN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JUL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AUG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SEP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4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OCT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4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NOV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4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DEC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Placeholder Text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444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444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444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45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Placeholder Text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444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45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125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67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67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67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Placeholder Text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12 900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444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13 490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67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Placeholder Text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444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450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12 300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6 900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35 780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12 300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Placeholder Text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350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125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12 900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12 300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45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Placeholder Text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13 490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3 500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13 490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45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Placeholder Text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35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35 780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12 900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444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Placeholder Text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12 000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12 300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13 490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67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35 780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9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Placeholder Text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67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67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67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45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444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10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Placeholder Text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67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12 900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600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C8F9A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tx2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11"/>
                    </a:ext>
                  </a:extLst>
                </a:tr>
                <a:tr h="781538">
                  <a:tc>
                    <a:txBody>
                      <a:bodyPr/>
                      <a:lstStyle/>
                      <a:p>
                        <a:pPr defTabSz="914400">
                          <a:defRPr sz="1800" b="0">
                            <a:solidFill>
                              <a:srgbClr val="000000"/>
                            </a:solidFill>
                          </a:defRPr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Total: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1252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39057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36860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1089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26525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13276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28234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14608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7240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41559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35959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tx2"/>
                            </a:solidFill>
                            <a:latin typeface="Barlow SemiBold"/>
                            <a:ea typeface="Barlow SemiBold"/>
                            <a:cs typeface="Barlow SemiBold"/>
                            <a:sym typeface="Barlow SemiBold"/>
                          </a:rPr>
                          <a:t>48591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accent6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6"/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12"/>
                    </a:ext>
                  </a:extLst>
                </a:tr>
              </a:tbl>
            </a:graphicData>
          </a:graphic>
        </p:graphicFrame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133</Words>
  <Application>Microsoft Office PowerPoint</Application>
  <PresentationFormat>Произвольный</PresentationFormat>
  <Paragraphs>92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Мария Лазарева</cp:lastModifiedBy>
  <cp:revision>31</cp:revision>
  <dcterms:modified xsi:type="dcterms:W3CDTF">2020-10-12T13:36:16Z</dcterms:modified>
</cp:coreProperties>
</file>