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46" autoAdjust="0"/>
    <p:restoredTop sz="96224" autoAdjust="0"/>
  </p:normalViewPr>
  <p:slideViewPr>
    <p:cSldViewPr snapToGrid="0" showGuides="1">
      <p:cViewPr varScale="1">
        <p:scale>
          <a:sx n="65" d="100"/>
          <a:sy n="65" d="100"/>
        </p:scale>
        <p:origin x="78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3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80FF98F-23BC-4EDE-A7AB-42663165A909}"/>
              </a:ext>
            </a:extLst>
          </p:cNvPr>
          <p:cNvGrpSpPr/>
          <p:nvPr/>
        </p:nvGrpSpPr>
        <p:grpSpPr>
          <a:xfrm>
            <a:off x="-16538" y="952868"/>
            <a:ext cx="13039015" cy="7138985"/>
            <a:chOff x="-16538" y="952868"/>
            <a:chExt cx="13039015" cy="7138985"/>
          </a:xfrm>
        </p:grpSpPr>
        <p:sp>
          <p:nvSpPr>
            <p:cNvPr id="1597" name="Rectangle"/>
            <p:cNvSpPr/>
            <p:nvPr/>
          </p:nvSpPr>
          <p:spPr>
            <a:xfrm>
              <a:off x="-16538" y="3988511"/>
              <a:ext cx="4442516" cy="677334"/>
            </a:xfrm>
            <a:prstGeom prst="rect">
              <a:avLst/>
            </a:pr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98" name="Shape"/>
            <p:cNvSpPr/>
            <p:nvPr/>
          </p:nvSpPr>
          <p:spPr>
            <a:xfrm>
              <a:off x="1541132" y="3988511"/>
              <a:ext cx="2163659" cy="2163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99" name="Rectangle"/>
            <p:cNvSpPr/>
            <p:nvPr/>
          </p:nvSpPr>
          <p:spPr>
            <a:xfrm>
              <a:off x="4379355" y="3988511"/>
              <a:ext cx="3907423" cy="677334"/>
            </a:xfrm>
            <a:prstGeom prst="rect">
              <a:avLst/>
            </a:pr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0" name="Shape"/>
            <p:cNvSpPr/>
            <p:nvPr/>
          </p:nvSpPr>
          <p:spPr>
            <a:xfrm>
              <a:off x="5401932" y="3988511"/>
              <a:ext cx="2163659" cy="2163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1" name="Rectangle"/>
            <p:cNvSpPr/>
            <p:nvPr/>
          </p:nvSpPr>
          <p:spPr>
            <a:xfrm>
              <a:off x="8240156" y="3988511"/>
              <a:ext cx="4781182" cy="677334"/>
            </a:xfrm>
            <a:prstGeom prst="rect">
              <a:avLst/>
            </a:pr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2" name="Shape"/>
            <p:cNvSpPr/>
            <p:nvPr/>
          </p:nvSpPr>
          <p:spPr>
            <a:xfrm>
              <a:off x="9262732" y="3988511"/>
              <a:ext cx="2163659" cy="2163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3" name="Line"/>
            <p:cNvSpPr/>
            <p:nvPr/>
          </p:nvSpPr>
          <p:spPr>
            <a:xfrm>
              <a:off x="-13724" y="4326396"/>
              <a:ext cx="3377880" cy="148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4" h="21199" extrusionOk="0">
                  <a:moveTo>
                    <a:pt x="0" y="0"/>
                  </a:moveTo>
                  <a:lnTo>
                    <a:pt x="17035" y="0"/>
                  </a:lnTo>
                  <a:cubicBezTo>
                    <a:pt x="19920" y="236"/>
                    <a:pt x="21600" y="5382"/>
                    <a:pt x="21564" y="10678"/>
                  </a:cubicBezTo>
                  <a:cubicBezTo>
                    <a:pt x="21529" y="15707"/>
                    <a:pt x="19964" y="20495"/>
                    <a:pt x="17207" y="21140"/>
                  </a:cubicBezTo>
                  <a:cubicBezTo>
                    <a:pt x="15239" y="21600"/>
                    <a:pt x="13611" y="19335"/>
                    <a:pt x="12754" y="16067"/>
                  </a:cubicBezTo>
                  <a:cubicBezTo>
                    <a:pt x="11909" y="12848"/>
                    <a:pt x="11809" y="8650"/>
                    <a:pt x="12865" y="4988"/>
                  </a:cubicBezTo>
                </a:path>
              </a:pathLst>
            </a:custGeom>
            <a:ln w="127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4" name="Line"/>
            <p:cNvSpPr/>
            <p:nvPr/>
          </p:nvSpPr>
          <p:spPr>
            <a:xfrm>
              <a:off x="3427130" y="4328669"/>
              <a:ext cx="3797826" cy="148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8" h="21199" extrusionOk="0">
                  <a:moveTo>
                    <a:pt x="0" y="0"/>
                  </a:moveTo>
                  <a:lnTo>
                    <a:pt x="17539" y="0"/>
                  </a:lnTo>
                  <a:cubicBezTo>
                    <a:pt x="20105" y="236"/>
                    <a:pt x="21600" y="5382"/>
                    <a:pt x="21568" y="10678"/>
                  </a:cubicBezTo>
                  <a:cubicBezTo>
                    <a:pt x="21537" y="15707"/>
                    <a:pt x="20145" y="20495"/>
                    <a:pt x="17692" y="21140"/>
                  </a:cubicBezTo>
                  <a:cubicBezTo>
                    <a:pt x="15941" y="21600"/>
                    <a:pt x="14493" y="19335"/>
                    <a:pt x="13730" y="16067"/>
                  </a:cubicBezTo>
                  <a:cubicBezTo>
                    <a:pt x="12979" y="12848"/>
                    <a:pt x="12890" y="8650"/>
                    <a:pt x="13829" y="4988"/>
                  </a:cubicBezTo>
                </a:path>
              </a:pathLst>
            </a:custGeom>
            <a:ln w="127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5" name="Line"/>
            <p:cNvSpPr/>
            <p:nvPr/>
          </p:nvSpPr>
          <p:spPr>
            <a:xfrm>
              <a:off x="7281156" y="4328669"/>
              <a:ext cx="3797827" cy="148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8" h="21199" extrusionOk="0">
                  <a:moveTo>
                    <a:pt x="0" y="0"/>
                  </a:moveTo>
                  <a:lnTo>
                    <a:pt x="17539" y="0"/>
                  </a:lnTo>
                  <a:cubicBezTo>
                    <a:pt x="20105" y="236"/>
                    <a:pt x="21600" y="5382"/>
                    <a:pt x="21568" y="10678"/>
                  </a:cubicBezTo>
                  <a:cubicBezTo>
                    <a:pt x="21537" y="15707"/>
                    <a:pt x="20145" y="20495"/>
                    <a:pt x="17692" y="21140"/>
                  </a:cubicBezTo>
                  <a:cubicBezTo>
                    <a:pt x="15941" y="21600"/>
                    <a:pt x="14493" y="19335"/>
                    <a:pt x="13730" y="16067"/>
                  </a:cubicBezTo>
                  <a:cubicBezTo>
                    <a:pt x="12979" y="12848"/>
                    <a:pt x="12890" y="8650"/>
                    <a:pt x="13829" y="4988"/>
                  </a:cubicBezTo>
                </a:path>
              </a:pathLst>
            </a:custGeom>
            <a:ln w="127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6" name="Shape"/>
            <p:cNvSpPr/>
            <p:nvPr/>
          </p:nvSpPr>
          <p:spPr>
            <a:xfrm>
              <a:off x="2683217" y="3987606"/>
              <a:ext cx="1415649" cy="68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7" name="Shape"/>
            <p:cNvSpPr/>
            <p:nvPr/>
          </p:nvSpPr>
          <p:spPr>
            <a:xfrm>
              <a:off x="1542960" y="4666659"/>
              <a:ext cx="1048135" cy="340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8" name="Shape"/>
            <p:cNvSpPr/>
            <p:nvPr/>
          </p:nvSpPr>
          <p:spPr>
            <a:xfrm>
              <a:off x="6544017" y="3987606"/>
              <a:ext cx="1415649" cy="68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9" name="Shape"/>
            <p:cNvSpPr/>
            <p:nvPr/>
          </p:nvSpPr>
          <p:spPr>
            <a:xfrm>
              <a:off x="5403760" y="4666659"/>
              <a:ext cx="1048135" cy="340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0" name="Shape"/>
            <p:cNvSpPr/>
            <p:nvPr/>
          </p:nvSpPr>
          <p:spPr>
            <a:xfrm>
              <a:off x="9264560" y="4666659"/>
              <a:ext cx="1048136" cy="340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1" name="Line"/>
            <p:cNvSpPr/>
            <p:nvPr/>
          </p:nvSpPr>
          <p:spPr>
            <a:xfrm>
              <a:off x="11170306" y="4329372"/>
              <a:ext cx="1852171" cy="1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2" name="Roadmap Infographic Template"/>
            <p:cNvSpPr txBox="1"/>
            <p:nvPr/>
          </p:nvSpPr>
          <p:spPr>
            <a:xfrm>
              <a:off x="4126928" y="1673020"/>
              <a:ext cx="4913504" cy="1039600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Roadmap Infographic Template</a:t>
              </a: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4EE43D7B-2AC4-45F0-8DC2-B3273E4A3132}"/>
                </a:ext>
              </a:extLst>
            </p:cNvPr>
            <p:cNvGrpSpPr/>
            <p:nvPr/>
          </p:nvGrpSpPr>
          <p:grpSpPr>
            <a:xfrm>
              <a:off x="8286453" y="3821734"/>
              <a:ext cx="1121458" cy="696079"/>
              <a:chOff x="8286453" y="3821734"/>
              <a:chExt cx="1121458" cy="696079"/>
            </a:xfrm>
          </p:grpSpPr>
          <p:sp>
            <p:nvSpPr>
              <p:cNvPr id="1613" name="Freeform 178"/>
              <p:cNvSpPr/>
              <p:nvPr/>
            </p:nvSpPr>
            <p:spPr>
              <a:xfrm>
                <a:off x="8943859" y="3821734"/>
                <a:ext cx="135352" cy="116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6" h="21600" extrusionOk="0">
                    <a:moveTo>
                      <a:pt x="12191" y="21600"/>
                    </a:moveTo>
                    <a:cubicBezTo>
                      <a:pt x="11411" y="21600"/>
                      <a:pt x="10631" y="21248"/>
                      <a:pt x="10037" y="20545"/>
                    </a:cubicBezTo>
                    <a:cubicBezTo>
                      <a:pt x="8846" y="19139"/>
                      <a:pt x="8846" y="16861"/>
                      <a:pt x="10037" y="15455"/>
                    </a:cubicBezTo>
                    <a:lnTo>
                      <a:pt x="14579" y="10090"/>
                    </a:lnTo>
                    <a:lnTo>
                      <a:pt x="14198" y="9190"/>
                    </a:lnTo>
                    <a:cubicBezTo>
                      <a:pt x="13677" y="7963"/>
                      <a:pt x="12632" y="7200"/>
                      <a:pt x="11471" y="7200"/>
                    </a:cubicBezTo>
                    <a:lnTo>
                      <a:pt x="3048" y="7200"/>
                    </a:lnTo>
                    <a:cubicBezTo>
                      <a:pt x="1363" y="7200"/>
                      <a:pt x="0" y="5588"/>
                      <a:pt x="0" y="3600"/>
                    </a:cubicBezTo>
                    <a:cubicBezTo>
                      <a:pt x="0" y="1612"/>
                      <a:pt x="1363" y="0"/>
                      <a:pt x="3048" y="0"/>
                    </a:cubicBezTo>
                    <a:lnTo>
                      <a:pt x="11471" y="0"/>
                    </a:lnTo>
                    <a:cubicBezTo>
                      <a:pt x="14956" y="0"/>
                      <a:pt x="18091" y="2287"/>
                      <a:pt x="19651" y="5970"/>
                    </a:cubicBezTo>
                    <a:lnTo>
                      <a:pt x="21014" y="9190"/>
                    </a:lnTo>
                    <a:cubicBezTo>
                      <a:pt x="21600" y="10577"/>
                      <a:pt x="21371" y="12250"/>
                      <a:pt x="20442" y="13345"/>
                    </a:cubicBezTo>
                    <a:lnTo>
                      <a:pt x="14347" y="20545"/>
                    </a:lnTo>
                    <a:cubicBezTo>
                      <a:pt x="13751" y="21248"/>
                      <a:pt x="12971" y="21600"/>
                      <a:pt x="12191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14" name="Freeform 179"/>
              <p:cNvSpPr/>
              <p:nvPr/>
            </p:nvSpPr>
            <p:spPr>
              <a:xfrm>
                <a:off x="8286453" y="4053761"/>
                <a:ext cx="464051" cy="464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15" name="Freeform 180"/>
              <p:cNvSpPr/>
              <p:nvPr/>
            </p:nvSpPr>
            <p:spPr>
              <a:xfrm>
                <a:off x="8325122" y="4092430"/>
                <a:ext cx="386711" cy="386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16" name="Freeform 181"/>
              <p:cNvSpPr/>
              <p:nvPr/>
            </p:nvSpPr>
            <p:spPr>
              <a:xfrm>
                <a:off x="8943859" y="4053761"/>
                <a:ext cx="464052" cy="464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17" name="Freeform 182"/>
              <p:cNvSpPr/>
              <p:nvPr/>
            </p:nvSpPr>
            <p:spPr>
              <a:xfrm>
                <a:off x="8982529" y="4092430"/>
                <a:ext cx="386711" cy="386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1620" name="Graphic 14"/>
              <p:cNvGrpSpPr/>
              <p:nvPr/>
            </p:nvGrpSpPr>
            <p:grpSpPr>
              <a:xfrm>
                <a:off x="8479807" y="4247115"/>
                <a:ext cx="715414" cy="77343"/>
                <a:chOff x="0" y="0"/>
                <a:chExt cx="715411" cy="77341"/>
              </a:xfrm>
            </p:grpSpPr>
            <p:sp>
              <p:nvSpPr>
                <p:cNvPr id="1618" name="Freeform 184"/>
                <p:cNvSpPr/>
                <p:nvPr/>
              </p:nvSpPr>
              <p:spPr>
                <a:xfrm>
                  <a:off x="-1" y="0"/>
                  <a:ext cx="77343" cy="77342"/>
                </a:xfrm>
                <a:prstGeom prst="ellipse">
                  <a:avLst/>
                </a:prstGeom>
                <a:solidFill>
                  <a:schemeClr val="tx2">
                    <a:lumMod val="75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 algn="l" defTabSz="650240">
                    <a:defRPr sz="12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1619" name="Freeform 185"/>
                <p:cNvSpPr/>
                <p:nvPr/>
              </p:nvSpPr>
              <p:spPr>
                <a:xfrm>
                  <a:off x="676738" y="19334"/>
                  <a:ext cx="38674" cy="38673"/>
                </a:xfrm>
                <a:prstGeom prst="ellipse">
                  <a:avLst/>
                </a:prstGeom>
                <a:solidFill>
                  <a:srgbClr val="736F7B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 algn="l" defTabSz="650240">
                    <a:defRPr sz="12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1621" name="Freeform 186"/>
              <p:cNvSpPr/>
              <p:nvPr/>
            </p:nvSpPr>
            <p:spPr>
              <a:xfrm>
                <a:off x="8499143" y="3899063"/>
                <a:ext cx="696081" cy="406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7" h="21469" extrusionOk="0">
                    <a:moveTo>
                      <a:pt x="21383" y="19920"/>
                    </a:moveTo>
                    <a:lnTo>
                      <a:pt x="19624" y="14896"/>
                    </a:lnTo>
                    <a:lnTo>
                      <a:pt x="16662" y="679"/>
                    </a:lnTo>
                    <a:cubicBezTo>
                      <a:pt x="16552" y="148"/>
                      <a:pt x="16208" y="-131"/>
                      <a:pt x="15900" y="60"/>
                    </a:cubicBezTo>
                    <a:cubicBezTo>
                      <a:pt x="15590" y="250"/>
                      <a:pt x="15428" y="835"/>
                      <a:pt x="15539" y="1367"/>
                    </a:cubicBezTo>
                    <a:lnTo>
                      <a:pt x="15713" y="2201"/>
                    </a:lnTo>
                    <a:cubicBezTo>
                      <a:pt x="13171" y="3589"/>
                      <a:pt x="11788" y="6837"/>
                      <a:pt x="10671" y="9461"/>
                    </a:cubicBezTo>
                    <a:cubicBezTo>
                      <a:pt x="9996" y="11049"/>
                      <a:pt x="9402" y="12440"/>
                      <a:pt x="8688" y="13228"/>
                    </a:cubicBezTo>
                    <a:lnTo>
                      <a:pt x="6526" y="2727"/>
                    </a:lnTo>
                    <a:lnTo>
                      <a:pt x="5401" y="3408"/>
                    </a:lnTo>
                    <a:lnTo>
                      <a:pt x="6640" y="9427"/>
                    </a:lnTo>
                    <a:lnTo>
                      <a:pt x="191" y="19697"/>
                    </a:lnTo>
                    <a:cubicBezTo>
                      <a:pt x="11" y="19984"/>
                      <a:pt x="-48" y="20429"/>
                      <a:pt x="42" y="20821"/>
                    </a:cubicBezTo>
                    <a:cubicBezTo>
                      <a:pt x="131" y="21212"/>
                      <a:pt x="352" y="21469"/>
                      <a:pt x="597" y="21469"/>
                    </a:cubicBezTo>
                    <a:lnTo>
                      <a:pt x="9541" y="21469"/>
                    </a:lnTo>
                    <a:cubicBezTo>
                      <a:pt x="11368" y="21469"/>
                      <a:pt x="12228" y="18393"/>
                      <a:pt x="13138" y="15137"/>
                    </a:cubicBezTo>
                    <a:cubicBezTo>
                      <a:pt x="13982" y="12120"/>
                      <a:pt x="14935" y="8712"/>
                      <a:pt x="16757" y="7210"/>
                    </a:cubicBezTo>
                    <a:lnTo>
                      <a:pt x="18521" y="15679"/>
                    </a:lnTo>
                    <a:cubicBezTo>
                      <a:pt x="18534" y="15742"/>
                      <a:pt x="18551" y="15803"/>
                      <a:pt x="18571" y="15861"/>
                    </a:cubicBezTo>
                    <a:lnTo>
                      <a:pt x="20360" y="20973"/>
                    </a:lnTo>
                    <a:cubicBezTo>
                      <a:pt x="20472" y="21292"/>
                      <a:pt x="20669" y="21469"/>
                      <a:pt x="20872" y="21469"/>
                    </a:cubicBezTo>
                    <a:cubicBezTo>
                      <a:pt x="20976" y="21469"/>
                      <a:pt x="21082" y="21422"/>
                      <a:pt x="21178" y="21323"/>
                    </a:cubicBezTo>
                    <a:cubicBezTo>
                      <a:pt x="21461" y="21033"/>
                      <a:pt x="21552" y="20405"/>
                      <a:pt x="21383" y="19920"/>
                    </a:cubicBezTo>
                    <a:close/>
                    <a:moveTo>
                      <a:pt x="7073" y="11529"/>
                    </a:moveTo>
                    <a:lnTo>
                      <a:pt x="8698" y="19424"/>
                    </a:lnTo>
                    <a:lnTo>
                      <a:pt x="2115" y="19424"/>
                    </a:lnTo>
                    <a:lnTo>
                      <a:pt x="7073" y="11529"/>
                    </a:lnTo>
                    <a:close/>
                    <a:moveTo>
                      <a:pt x="12063" y="14253"/>
                    </a:moveTo>
                    <a:cubicBezTo>
                      <a:pt x="11290" y="17019"/>
                      <a:pt x="10736" y="18860"/>
                      <a:pt x="9941" y="19314"/>
                    </a:cubicBezTo>
                    <a:lnTo>
                      <a:pt x="9092" y="15193"/>
                    </a:lnTo>
                    <a:cubicBezTo>
                      <a:pt x="10116" y="14228"/>
                      <a:pt x="10855" y="12497"/>
                      <a:pt x="11634" y="10667"/>
                    </a:cubicBezTo>
                    <a:cubicBezTo>
                      <a:pt x="12758" y="8025"/>
                      <a:pt x="13921" y="5297"/>
                      <a:pt x="16115" y="4128"/>
                    </a:cubicBezTo>
                    <a:lnTo>
                      <a:pt x="16354" y="5279"/>
                    </a:lnTo>
                    <a:cubicBezTo>
                      <a:pt x="14079" y="7048"/>
                      <a:pt x="12962" y="11036"/>
                      <a:pt x="12063" y="14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22" name="Freeform 187"/>
              <p:cNvSpPr/>
              <p:nvPr/>
            </p:nvSpPr>
            <p:spPr>
              <a:xfrm>
                <a:off x="8615155" y="3918413"/>
                <a:ext cx="174022" cy="580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00"/>
                    </a:moveTo>
                    <a:cubicBezTo>
                      <a:pt x="0" y="18376"/>
                      <a:pt x="1075" y="21600"/>
                      <a:pt x="2400" y="21600"/>
                    </a:cubicBezTo>
                    <a:lnTo>
                      <a:pt x="9600" y="21600"/>
                    </a:lnTo>
                    <a:cubicBezTo>
                      <a:pt x="11295" y="21600"/>
                      <a:pt x="16582" y="18008"/>
                      <a:pt x="19541" y="15899"/>
                    </a:cubicBezTo>
                    <a:cubicBezTo>
                      <a:pt x="20753" y="15035"/>
                      <a:pt x="21600" y="11796"/>
                      <a:pt x="21600" y="8060"/>
                    </a:cubicBezTo>
                    <a:cubicBezTo>
                      <a:pt x="21600" y="3609"/>
                      <a:pt x="20397" y="0"/>
                      <a:pt x="18913" y="0"/>
                    </a:cubicBezTo>
                    <a:lnTo>
                      <a:pt x="2400" y="0"/>
                    </a:lnTo>
                    <a:cubicBezTo>
                      <a:pt x="1075" y="0"/>
                      <a:pt x="0" y="3224"/>
                      <a:pt x="0" y="7201"/>
                    </a:cubicBezTo>
                    <a:lnTo>
                      <a:pt x="0" y="1440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23" name="Freeform 188"/>
              <p:cNvSpPr/>
              <p:nvPr/>
            </p:nvSpPr>
            <p:spPr>
              <a:xfrm>
                <a:off x="8750502" y="4227781"/>
                <a:ext cx="154684" cy="1546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5"/>
                      <a:pt x="4844" y="0"/>
                      <a:pt x="10800" y="0"/>
                    </a:cubicBezTo>
                    <a:cubicBezTo>
                      <a:pt x="16756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5400"/>
                    </a:moveTo>
                    <a:cubicBezTo>
                      <a:pt x="7823" y="5400"/>
                      <a:pt x="5400" y="7821"/>
                      <a:pt x="5400" y="10800"/>
                    </a:cubicBezTo>
                    <a:cubicBezTo>
                      <a:pt x="5400" y="13778"/>
                      <a:pt x="7823" y="16200"/>
                      <a:pt x="10800" y="16200"/>
                    </a:cubicBezTo>
                    <a:cubicBezTo>
                      <a:pt x="13777" y="16200"/>
                      <a:pt x="16200" y="13778"/>
                      <a:pt x="16200" y="10800"/>
                    </a:cubicBezTo>
                    <a:cubicBezTo>
                      <a:pt x="16200" y="7822"/>
                      <a:pt x="13777" y="5400"/>
                      <a:pt x="10800" y="54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24" name="Freeform 189"/>
              <p:cNvSpPr/>
              <p:nvPr/>
            </p:nvSpPr>
            <p:spPr>
              <a:xfrm>
                <a:off x="8808511" y="4285763"/>
                <a:ext cx="77340" cy="15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7" h="21269" extrusionOk="0">
                    <a:moveTo>
                      <a:pt x="15261" y="21269"/>
                    </a:moveTo>
                    <a:cubicBezTo>
                      <a:pt x="13129" y="21269"/>
                      <a:pt x="11148" y="20564"/>
                      <a:pt x="10437" y="19450"/>
                    </a:cubicBezTo>
                    <a:lnTo>
                      <a:pt x="263" y="3502"/>
                    </a:lnTo>
                    <a:cubicBezTo>
                      <a:pt x="-626" y="2109"/>
                      <a:pt x="815" y="603"/>
                      <a:pt x="3477" y="139"/>
                    </a:cubicBezTo>
                    <a:cubicBezTo>
                      <a:pt x="6170" y="-331"/>
                      <a:pt x="9022" y="428"/>
                      <a:pt x="9911" y="1819"/>
                    </a:cubicBezTo>
                    <a:lnTo>
                      <a:pt x="20085" y="17769"/>
                    </a:lnTo>
                    <a:cubicBezTo>
                      <a:pt x="20974" y="19161"/>
                      <a:pt x="19533" y="20667"/>
                      <a:pt x="16871" y="21131"/>
                    </a:cubicBezTo>
                    <a:cubicBezTo>
                      <a:pt x="16334" y="21225"/>
                      <a:pt x="15792" y="21269"/>
                      <a:pt x="15261" y="21269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25" name="Freeform 190"/>
              <p:cNvSpPr/>
              <p:nvPr/>
            </p:nvSpPr>
            <p:spPr>
              <a:xfrm>
                <a:off x="8827843" y="4401798"/>
                <a:ext cx="96681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lnTo>
                      <a:pt x="4320" y="21600"/>
                    </a:lnTo>
                    <a:cubicBezTo>
                      <a:pt x="1933" y="21600"/>
                      <a:pt x="0" y="16764"/>
                      <a:pt x="0" y="10800"/>
                    </a:cubicBezTo>
                    <a:cubicBezTo>
                      <a:pt x="0" y="4836"/>
                      <a:pt x="1932" y="0"/>
                      <a:pt x="4320" y="0"/>
                    </a:cubicBezTo>
                    <a:lnTo>
                      <a:pt x="17280" y="0"/>
                    </a:lnTo>
                    <a:cubicBezTo>
                      <a:pt x="19667" y="0"/>
                      <a:pt x="21600" y="4836"/>
                      <a:pt x="21600" y="10800"/>
                    </a:cubicBezTo>
                    <a:cubicBezTo>
                      <a:pt x="21600" y="16764"/>
                      <a:pt x="19667" y="21600"/>
                      <a:pt x="17280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FA116AA3-9E7D-41EC-81FA-7150F549C252}"/>
                </a:ext>
              </a:extLst>
            </p:cNvPr>
            <p:cNvGrpSpPr/>
            <p:nvPr/>
          </p:nvGrpSpPr>
          <p:grpSpPr>
            <a:xfrm>
              <a:off x="3885099" y="3710205"/>
              <a:ext cx="1121460" cy="638072"/>
              <a:chOff x="3885099" y="3710205"/>
              <a:chExt cx="1121460" cy="638072"/>
            </a:xfrm>
          </p:grpSpPr>
          <p:sp>
            <p:nvSpPr>
              <p:cNvPr id="1627" name="Freeform 192"/>
              <p:cNvSpPr/>
              <p:nvPr/>
            </p:nvSpPr>
            <p:spPr>
              <a:xfrm>
                <a:off x="3943103" y="4116250"/>
                <a:ext cx="850766" cy="135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6691" y="0"/>
                    </a:lnTo>
                    <a:lnTo>
                      <a:pt x="16691" y="9257"/>
                    </a:lnTo>
                    <a:lnTo>
                      <a:pt x="491" y="9257"/>
                    </a:lnTo>
                    <a:cubicBezTo>
                      <a:pt x="220" y="9257"/>
                      <a:pt x="0" y="10639"/>
                      <a:pt x="0" y="12343"/>
                    </a:cubicBezTo>
                    <a:lnTo>
                      <a:pt x="0" y="18514"/>
                    </a:lnTo>
                    <a:cubicBezTo>
                      <a:pt x="0" y="20218"/>
                      <a:pt x="220" y="21600"/>
                      <a:pt x="491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28" name="Freeform 193"/>
              <p:cNvSpPr/>
              <p:nvPr/>
            </p:nvSpPr>
            <p:spPr>
              <a:xfrm>
                <a:off x="3885099" y="3710205"/>
                <a:ext cx="754086" cy="464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46" y="0"/>
                    </a:moveTo>
                    <a:lnTo>
                      <a:pt x="554" y="0"/>
                    </a:lnTo>
                    <a:cubicBezTo>
                      <a:pt x="248" y="0"/>
                      <a:pt x="0" y="403"/>
                      <a:pt x="0" y="900"/>
                    </a:cubicBezTo>
                    <a:lnTo>
                      <a:pt x="0" y="20700"/>
                    </a:lnTo>
                    <a:cubicBezTo>
                      <a:pt x="0" y="21197"/>
                      <a:pt x="248" y="21600"/>
                      <a:pt x="554" y="21600"/>
                    </a:cubicBezTo>
                    <a:lnTo>
                      <a:pt x="21046" y="21600"/>
                    </a:lnTo>
                    <a:cubicBezTo>
                      <a:pt x="21352" y="21600"/>
                      <a:pt x="21600" y="21197"/>
                      <a:pt x="21600" y="20700"/>
                    </a:cubicBezTo>
                    <a:lnTo>
                      <a:pt x="21600" y="900"/>
                    </a:lnTo>
                    <a:cubicBezTo>
                      <a:pt x="21600" y="403"/>
                      <a:pt x="21352" y="0"/>
                      <a:pt x="21046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29" name="Freeform 195"/>
              <p:cNvSpPr/>
              <p:nvPr/>
            </p:nvSpPr>
            <p:spPr>
              <a:xfrm>
                <a:off x="3923769" y="4096913"/>
                <a:ext cx="676744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4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30" name="Freeform 196"/>
              <p:cNvSpPr/>
              <p:nvPr/>
            </p:nvSpPr>
            <p:spPr>
              <a:xfrm>
                <a:off x="3923769" y="3748872"/>
                <a:ext cx="676744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5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31" name="Freeform 197"/>
              <p:cNvSpPr/>
              <p:nvPr/>
            </p:nvSpPr>
            <p:spPr>
              <a:xfrm>
                <a:off x="4677852" y="3806881"/>
                <a:ext cx="309371" cy="425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96" y="0"/>
                    </a:moveTo>
                    <a:lnTo>
                      <a:pt x="1350" y="0"/>
                    </a:lnTo>
                    <a:cubicBezTo>
                      <a:pt x="605" y="0"/>
                      <a:pt x="0" y="440"/>
                      <a:pt x="0" y="982"/>
                    </a:cubicBezTo>
                    <a:lnTo>
                      <a:pt x="0" y="15709"/>
                    </a:lnTo>
                    <a:cubicBezTo>
                      <a:pt x="0" y="16251"/>
                      <a:pt x="605" y="16691"/>
                      <a:pt x="1350" y="16691"/>
                    </a:cubicBezTo>
                    <a:lnTo>
                      <a:pt x="7425" y="16691"/>
                    </a:lnTo>
                    <a:lnTo>
                      <a:pt x="7425" y="21600"/>
                    </a:lnTo>
                    <a:lnTo>
                      <a:pt x="21600" y="21600"/>
                    </a:lnTo>
                    <a:lnTo>
                      <a:pt x="21600" y="14587"/>
                    </a:lnTo>
                    <a:cubicBezTo>
                      <a:pt x="21600" y="13382"/>
                      <a:pt x="21295" y="12187"/>
                      <a:pt x="20700" y="11062"/>
                    </a:cubicBezTo>
                    <a:lnTo>
                      <a:pt x="15516" y="1259"/>
                    </a:lnTo>
                    <a:cubicBezTo>
                      <a:pt x="15115" y="500"/>
                      <a:pt x="14113" y="0"/>
                      <a:pt x="129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32" name="Freeform 198"/>
              <p:cNvSpPr/>
              <p:nvPr/>
            </p:nvSpPr>
            <p:spPr>
              <a:xfrm>
                <a:off x="4784199" y="4135585"/>
                <a:ext cx="203025" cy="9667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33" name="Freeform 199"/>
              <p:cNvSpPr/>
              <p:nvPr/>
            </p:nvSpPr>
            <p:spPr>
              <a:xfrm>
                <a:off x="4018834" y="415330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34" name="Freeform 200"/>
              <p:cNvSpPr/>
              <p:nvPr/>
            </p:nvSpPr>
            <p:spPr>
              <a:xfrm>
                <a:off x="4001110" y="4135584"/>
                <a:ext cx="212693" cy="212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35" name="Freeform 201"/>
              <p:cNvSpPr/>
              <p:nvPr/>
            </p:nvSpPr>
            <p:spPr>
              <a:xfrm>
                <a:off x="4068785" y="4203258"/>
                <a:ext cx="77342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36" name="Freeform 202"/>
              <p:cNvSpPr/>
              <p:nvPr/>
            </p:nvSpPr>
            <p:spPr>
              <a:xfrm>
                <a:off x="4695576" y="415330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37" name="Freeform 203"/>
              <p:cNvSpPr/>
              <p:nvPr/>
            </p:nvSpPr>
            <p:spPr>
              <a:xfrm>
                <a:off x="4677852" y="4135584"/>
                <a:ext cx="212693" cy="212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38" name="Freeform 204"/>
              <p:cNvSpPr/>
              <p:nvPr/>
            </p:nvSpPr>
            <p:spPr>
              <a:xfrm>
                <a:off x="4745528" y="4203258"/>
                <a:ext cx="77343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39" name="Freeform 205"/>
              <p:cNvSpPr/>
              <p:nvPr/>
            </p:nvSpPr>
            <p:spPr>
              <a:xfrm>
                <a:off x="4948549" y="4174254"/>
                <a:ext cx="58010" cy="77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0" y="21600"/>
                    </a:moveTo>
                    <a:lnTo>
                      <a:pt x="14400" y="21600"/>
                    </a:lnTo>
                    <a:cubicBezTo>
                      <a:pt x="18376" y="21600"/>
                      <a:pt x="21600" y="19182"/>
                      <a:pt x="21600" y="16200"/>
                    </a:cubicBezTo>
                    <a:lnTo>
                      <a:pt x="21600" y="5400"/>
                    </a:lnTo>
                    <a:cubicBezTo>
                      <a:pt x="21600" y="2418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4" y="0"/>
                      <a:pt x="0" y="2418"/>
                      <a:pt x="0" y="5400"/>
                    </a:cubicBezTo>
                    <a:lnTo>
                      <a:pt x="0" y="16200"/>
                    </a:lnTo>
                    <a:cubicBezTo>
                      <a:pt x="0" y="19182"/>
                      <a:pt x="3224" y="21600"/>
                      <a:pt x="720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40" name="Freeform 206"/>
              <p:cNvSpPr/>
              <p:nvPr/>
            </p:nvSpPr>
            <p:spPr>
              <a:xfrm>
                <a:off x="4948549" y="4096915"/>
                <a:ext cx="38673" cy="58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10800" y="21600"/>
                    </a:lnTo>
                    <a:cubicBezTo>
                      <a:pt x="4836" y="21600"/>
                      <a:pt x="0" y="18376"/>
                      <a:pt x="0" y="14400"/>
                    </a:cubicBezTo>
                    <a:lnTo>
                      <a:pt x="0" y="7200"/>
                    </a:lnTo>
                    <a:cubicBezTo>
                      <a:pt x="0" y="3223"/>
                      <a:pt x="4836" y="0"/>
                      <a:pt x="108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1" name="Freeform 207"/>
              <p:cNvSpPr/>
              <p:nvPr/>
            </p:nvSpPr>
            <p:spPr>
              <a:xfrm>
                <a:off x="4716523" y="3845553"/>
                <a:ext cx="213880" cy="135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4132" y="0"/>
                    </a:moveTo>
                    <a:lnTo>
                      <a:pt x="1930" y="0"/>
                    </a:lnTo>
                    <a:cubicBezTo>
                      <a:pt x="864" y="0"/>
                      <a:pt x="0" y="1382"/>
                      <a:pt x="0" y="3086"/>
                    </a:cubicBezTo>
                    <a:lnTo>
                      <a:pt x="0" y="18514"/>
                    </a:lnTo>
                    <a:cubicBezTo>
                      <a:pt x="0" y="20218"/>
                      <a:pt x="864" y="21600"/>
                      <a:pt x="1930" y="21600"/>
                    </a:cubicBezTo>
                    <a:lnTo>
                      <a:pt x="19948" y="21600"/>
                    </a:lnTo>
                    <a:cubicBezTo>
                      <a:pt x="20926" y="21600"/>
                      <a:pt x="21600" y="20031"/>
                      <a:pt x="21249" y="18570"/>
                    </a:cubicBezTo>
                    <a:lnTo>
                      <a:pt x="17734" y="3956"/>
                    </a:lnTo>
                    <a:cubicBezTo>
                      <a:pt x="17161" y="1573"/>
                      <a:pt x="15729" y="0"/>
                      <a:pt x="141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539F614F-C306-48E7-A3E4-2FBA5C04B4A7}"/>
                </a:ext>
              </a:extLst>
            </p:cNvPr>
            <p:cNvGrpSpPr/>
            <p:nvPr/>
          </p:nvGrpSpPr>
          <p:grpSpPr>
            <a:xfrm>
              <a:off x="294630" y="3929991"/>
              <a:ext cx="1121457" cy="425378"/>
              <a:chOff x="294630" y="3929991"/>
              <a:chExt cx="1121457" cy="425378"/>
            </a:xfrm>
          </p:grpSpPr>
          <p:sp>
            <p:nvSpPr>
              <p:cNvPr id="1643" name="Freeform 506"/>
              <p:cNvSpPr/>
              <p:nvPr/>
            </p:nvSpPr>
            <p:spPr>
              <a:xfrm>
                <a:off x="294641" y="3929993"/>
                <a:ext cx="1102119" cy="34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3659" y="0"/>
                    </a:lnTo>
                    <a:cubicBezTo>
                      <a:pt x="3257" y="0"/>
                      <a:pt x="2872" y="506"/>
                      <a:pt x="2587" y="1406"/>
                    </a:cubicBezTo>
                    <a:lnTo>
                      <a:pt x="676" y="7460"/>
                    </a:lnTo>
                    <a:cubicBezTo>
                      <a:pt x="482" y="8075"/>
                      <a:pt x="344" y="8846"/>
                      <a:pt x="277" y="9690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44" name="Freeform 507"/>
              <p:cNvSpPr/>
              <p:nvPr/>
            </p:nvSpPr>
            <p:spPr>
              <a:xfrm>
                <a:off x="333314" y="3929991"/>
                <a:ext cx="715406" cy="135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71" y="5388"/>
                    </a:moveTo>
                    <a:cubicBezTo>
                      <a:pt x="18416" y="1968"/>
                      <a:pt x="17607" y="0"/>
                      <a:pt x="16755" y="0"/>
                    </a:cubicBezTo>
                    <a:lnTo>
                      <a:pt x="4470" y="0"/>
                    </a:lnTo>
                    <a:cubicBezTo>
                      <a:pt x="3850" y="0"/>
                      <a:pt x="3256" y="1301"/>
                      <a:pt x="2818" y="3616"/>
                    </a:cubicBezTo>
                    <a:lnTo>
                      <a:pt x="0" y="18514"/>
                    </a:lnTo>
                    <a:lnTo>
                      <a:pt x="1527" y="18514"/>
                    </a:lnTo>
                    <a:cubicBezTo>
                      <a:pt x="2065" y="18514"/>
                      <a:pt x="2603" y="18672"/>
                      <a:pt x="3138" y="18986"/>
                    </a:cubicBezTo>
                    <a:lnTo>
                      <a:pt x="7589" y="21600"/>
                    </a:lnTo>
                    <a:lnTo>
                      <a:pt x="21600" y="21600"/>
                    </a:lnTo>
                    <a:lnTo>
                      <a:pt x="18971" y="538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5" name="Freeform 508"/>
              <p:cNvSpPr/>
              <p:nvPr/>
            </p:nvSpPr>
            <p:spPr>
              <a:xfrm>
                <a:off x="434872" y="3949325"/>
                <a:ext cx="506217" cy="116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1600" extrusionOk="0">
                    <a:moveTo>
                      <a:pt x="20769" y="21600"/>
                    </a:moveTo>
                    <a:lnTo>
                      <a:pt x="7341" y="21600"/>
                    </a:lnTo>
                    <a:cubicBezTo>
                      <a:pt x="6625" y="21600"/>
                      <a:pt x="5909" y="21423"/>
                      <a:pt x="5197" y="21072"/>
                    </a:cubicBezTo>
                    <a:lnTo>
                      <a:pt x="988" y="18990"/>
                    </a:lnTo>
                    <a:cubicBezTo>
                      <a:pt x="120" y="18560"/>
                      <a:pt x="-301" y="14039"/>
                      <a:pt x="245" y="11003"/>
                    </a:cubicBezTo>
                    <a:lnTo>
                      <a:pt x="1736" y="2702"/>
                    </a:lnTo>
                    <a:cubicBezTo>
                      <a:pt x="2043" y="994"/>
                      <a:pt x="2508" y="0"/>
                      <a:pt x="2999" y="0"/>
                    </a:cubicBezTo>
                    <a:lnTo>
                      <a:pt x="16831" y="0"/>
                    </a:lnTo>
                    <a:cubicBezTo>
                      <a:pt x="17311" y="0"/>
                      <a:pt x="17766" y="949"/>
                      <a:pt x="18073" y="2590"/>
                    </a:cubicBezTo>
                    <a:lnTo>
                      <a:pt x="21080" y="18647"/>
                    </a:lnTo>
                    <a:cubicBezTo>
                      <a:pt x="21299" y="19820"/>
                      <a:pt x="21112" y="21600"/>
                      <a:pt x="20769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46" name="Freeform 509"/>
              <p:cNvSpPr/>
              <p:nvPr/>
            </p:nvSpPr>
            <p:spPr>
              <a:xfrm>
                <a:off x="294633" y="4104008"/>
                <a:ext cx="1102125" cy="154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540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1209"/>
                      <a:pt x="0" y="2700"/>
                    </a:cubicBezTo>
                    <a:lnTo>
                      <a:pt x="0" y="1620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7" name="Freeform 510"/>
              <p:cNvSpPr/>
              <p:nvPr/>
            </p:nvSpPr>
            <p:spPr>
              <a:xfrm>
                <a:off x="294630" y="4200699"/>
                <a:ext cx="1121457" cy="77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4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8" name="Freeform 511"/>
              <p:cNvSpPr/>
              <p:nvPr/>
            </p:nvSpPr>
            <p:spPr>
              <a:xfrm>
                <a:off x="370361" y="416039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9" name="Freeform 512"/>
              <p:cNvSpPr/>
              <p:nvPr/>
            </p:nvSpPr>
            <p:spPr>
              <a:xfrm>
                <a:off x="352639" y="4142681"/>
                <a:ext cx="212688" cy="212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0" name="Freeform 513"/>
              <p:cNvSpPr/>
              <p:nvPr/>
            </p:nvSpPr>
            <p:spPr>
              <a:xfrm>
                <a:off x="420312" y="4210347"/>
                <a:ext cx="77342" cy="77343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1" name="Freeform 515"/>
              <p:cNvSpPr/>
              <p:nvPr/>
            </p:nvSpPr>
            <p:spPr>
              <a:xfrm>
                <a:off x="584631" y="4162026"/>
                <a:ext cx="831407" cy="38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" y="0"/>
                    </a:moveTo>
                    <a:cubicBezTo>
                      <a:pt x="224" y="0"/>
                      <a:pt x="0" y="4828"/>
                      <a:pt x="0" y="10800"/>
                    </a:cubicBezTo>
                    <a:cubicBezTo>
                      <a:pt x="0" y="16771"/>
                      <a:pt x="224" y="21600"/>
                      <a:pt x="502" y="21600"/>
                    </a:cubicBezTo>
                    <a:lnTo>
                      <a:pt x="12560" y="21600"/>
                    </a:lnTo>
                    <a:cubicBezTo>
                      <a:pt x="12838" y="21600"/>
                      <a:pt x="13062" y="16771"/>
                      <a:pt x="13062" y="10800"/>
                    </a:cubicBezTo>
                    <a:cubicBezTo>
                      <a:pt x="13062" y="4830"/>
                      <a:pt x="12838" y="0"/>
                      <a:pt x="12560" y="0"/>
                    </a:cubicBezTo>
                    <a:lnTo>
                      <a:pt x="502" y="0"/>
                    </a:lnTo>
                    <a:close/>
                    <a:moveTo>
                      <a:pt x="20597" y="0"/>
                    </a:moveTo>
                    <a:cubicBezTo>
                      <a:pt x="20319" y="0"/>
                      <a:pt x="20095" y="4828"/>
                      <a:pt x="20095" y="10800"/>
                    </a:cubicBezTo>
                    <a:cubicBezTo>
                      <a:pt x="20095" y="16771"/>
                      <a:pt x="20319" y="21600"/>
                      <a:pt x="20597" y="21600"/>
                    </a:cubicBezTo>
                    <a:lnTo>
                      <a:pt x="21098" y="21600"/>
                    </a:lnTo>
                    <a:cubicBezTo>
                      <a:pt x="21376" y="21600"/>
                      <a:pt x="21600" y="16771"/>
                      <a:pt x="21600" y="10800"/>
                    </a:cubicBezTo>
                    <a:cubicBezTo>
                      <a:pt x="21600" y="4830"/>
                      <a:pt x="21376" y="0"/>
                      <a:pt x="21098" y="0"/>
                    </a:cubicBezTo>
                    <a:lnTo>
                      <a:pt x="20597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2" name="Freeform 517"/>
              <p:cNvSpPr/>
              <p:nvPr/>
            </p:nvSpPr>
            <p:spPr>
              <a:xfrm>
                <a:off x="720008" y="3949320"/>
                <a:ext cx="38671" cy="116013"/>
              </a:xfrm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3" name="Freeform 518"/>
              <p:cNvSpPr/>
              <p:nvPr/>
            </p:nvSpPr>
            <p:spPr>
              <a:xfrm>
                <a:off x="1338748" y="4123344"/>
                <a:ext cx="57143" cy="38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6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4" name="Freeform 519"/>
              <p:cNvSpPr/>
              <p:nvPr/>
            </p:nvSpPr>
            <p:spPr>
              <a:xfrm>
                <a:off x="904989" y="3949327"/>
                <a:ext cx="143729" cy="116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5" name="Freeform 520"/>
              <p:cNvSpPr/>
              <p:nvPr/>
            </p:nvSpPr>
            <p:spPr>
              <a:xfrm>
                <a:off x="493072" y="3949325"/>
                <a:ext cx="91591" cy="111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06" y="21600"/>
                    </a:moveTo>
                    <a:lnTo>
                      <a:pt x="21600" y="0"/>
                    </a:lnTo>
                    <a:lnTo>
                      <a:pt x="12480" y="0"/>
                    </a:lnTo>
                    <a:lnTo>
                      <a:pt x="0" y="20435"/>
                    </a:lnTo>
                    <a:close/>
                  </a:path>
                </a:pathLst>
              </a:custGeom>
              <a:solidFill>
                <a:schemeClr val="tx2">
                  <a:alpha val="5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6" name="Freeform 521"/>
              <p:cNvSpPr/>
              <p:nvPr/>
            </p:nvSpPr>
            <p:spPr>
              <a:xfrm>
                <a:off x="304307" y="4065340"/>
                <a:ext cx="67665" cy="38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9" y="11605"/>
                    </a:moveTo>
                    <a:lnTo>
                      <a:pt x="0" y="21600"/>
                    </a:lnTo>
                    <a:lnTo>
                      <a:pt x="15428" y="21600"/>
                    </a:lnTo>
                    <a:cubicBezTo>
                      <a:pt x="18837" y="21600"/>
                      <a:pt x="21600" y="16764"/>
                      <a:pt x="21600" y="10800"/>
                    </a:cubicBezTo>
                    <a:cubicBezTo>
                      <a:pt x="21600" y="4836"/>
                      <a:pt x="18836" y="0"/>
                      <a:pt x="15428" y="0"/>
                    </a:cubicBezTo>
                    <a:lnTo>
                      <a:pt x="4198" y="0"/>
                    </a:lnTo>
                    <a:cubicBezTo>
                      <a:pt x="2970" y="3607"/>
                      <a:pt x="2017" y="7497"/>
                      <a:pt x="1429" y="116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7" name="Freeform 522"/>
              <p:cNvSpPr/>
              <p:nvPr/>
            </p:nvSpPr>
            <p:spPr>
              <a:xfrm>
                <a:off x="1124436" y="416039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8" name="Freeform 523"/>
              <p:cNvSpPr/>
              <p:nvPr/>
            </p:nvSpPr>
            <p:spPr>
              <a:xfrm>
                <a:off x="1106714" y="4142681"/>
                <a:ext cx="212688" cy="212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9" name="Freeform 524"/>
              <p:cNvSpPr/>
              <p:nvPr/>
            </p:nvSpPr>
            <p:spPr>
              <a:xfrm>
                <a:off x="1174388" y="4210347"/>
                <a:ext cx="77342" cy="77343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661" name="Placeholder text"/>
            <p:cNvSpPr/>
            <p:nvPr/>
          </p:nvSpPr>
          <p:spPr>
            <a:xfrm>
              <a:off x="1406630" y="6587218"/>
              <a:ext cx="2450256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662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1266071" y="7021475"/>
              <a:ext cx="2731374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664" name="Placeholder text"/>
            <p:cNvSpPr/>
            <p:nvPr/>
          </p:nvSpPr>
          <p:spPr>
            <a:xfrm>
              <a:off x="5100055" y="6587218"/>
              <a:ext cx="2764580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665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5120924" y="7021475"/>
              <a:ext cx="2722842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667" name="Placeholder text"/>
            <p:cNvSpPr/>
            <p:nvPr/>
          </p:nvSpPr>
          <p:spPr>
            <a:xfrm>
              <a:off x="8908425" y="6587218"/>
              <a:ext cx="2849015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668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9011993" y="7021475"/>
              <a:ext cx="2641878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670" name="Shape"/>
            <p:cNvSpPr/>
            <p:nvPr/>
          </p:nvSpPr>
          <p:spPr>
            <a:xfrm>
              <a:off x="10404817" y="3987606"/>
              <a:ext cx="1415649" cy="68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C77D64C6-2AD0-49F4-B961-B403F7EA643D}"/>
                </a:ext>
              </a:extLst>
            </p:cNvPr>
            <p:cNvGrpSpPr/>
            <p:nvPr/>
          </p:nvGrpSpPr>
          <p:grpSpPr>
            <a:xfrm>
              <a:off x="11226752" y="3898859"/>
              <a:ext cx="1121533" cy="444712"/>
              <a:chOff x="11226752" y="3898859"/>
              <a:chExt cx="1121533" cy="444712"/>
            </a:xfrm>
          </p:grpSpPr>
          <p:sp>
            <p:nvSpPr>
              <p:cNvPr id="1671" name="Freeform 96"/>
              <p:cNvSpPr/>
              <p:nvPr/>
            </p:nvSpPr>
            <p:spPr>
              <a:xfrm>
                <a:off x="11226764" y="3898861"/>
                <a:ext cx="1102119" cy="3480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6525" y="0"/>
                    </a:lnTo>
                    <a:cubicBezTo>
                      <a:pt x="5982" y="0"/>
                      <a:pt x="5458" y="615"/>
                      <a:pt x="5045" y="1733"/>
                    </a:cubicBezTo>
                    <a:lnTo>
                      <a:pt x="3032" y="7200"/>
                    </a:lnTo>
                    <a:lnTo>
                      <a:pt x="883" y="8172"/>
                    </a:lnTo>
                    <a:cubicBezTo>
                      <a:pt x="578" y="8310"/>
                      <a:pt x="330" y="9019"/>
                      <a:pt x="255" y="9966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2" name="Freeform 97"/>
              <p:cNvSpPr/>
              <p:nvPr/>
            </p:nvSpPr>
            <p:spPr>
              <a:xfrm>
                <a:off x="11226763" y="4072875"/>
                <a:ext cx="1102119" cy="19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432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967"/>
                      <a:pt x="0" y="2160"/>
                    </a:cubicBezTo>
                    <a:lnTo>
                      <a:pt x="0" y="1512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864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3" name="Freeform 98"/>
              <p:cNvSpPr/>
              <p:nvPr/>
            </p:nvSpPr>
            <p:spPr>
              <a:xfrm>
                <a:off x="11226752" y="4188901"/>
                <a:ext cx="1121457" cy="77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3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4" name="Freeform 99"/>
              <p:cNvSpPr/>
              <p:nvPr/>
            </p:nvSpPr>
            <p:spPr>
              <a:xfrm>
                <a:off x="12058173" y="4130878"/>
                <a:ext cx="193351" cy="193351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5" name="Freeform 100"/>
              <p:cNvSpPr/>
              <p:nvPr/>
            </p:nvSpPr>
            <p:spPr>
              <a:xfrm>
                <a:off x="12038848" y="4111545"/>
                <a:ext cx="232024" cy="232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6" name="Freeform 101"/>
              <p:cNvSpPr/>
              <p:nvPr/>
            </p:nvSpPr>
            <p:spPr>
              <a:xfrm>
                <a:off x="12116179" y="4188884"/>
                <a:ext cx="77342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7" name="Freeform 102"/>
              <p:cNvSpPr/>
              <p:nvPr/>
            </p:nvSpPr>
            <p:spPr>
              <a:xfrm>
                <a:off x="11323431" y="4130878"/>
                <a:ext cx="193351" cy="193351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8" name="Freeform 103"/>
              <p:cNvSpPr/>
              <p:nvPr/>
            </p:nvSpPr>
            <p:spPr>
              <a:xfrm>
                <a:off x="11304104" y="4111545"/>
                <a:ext cx="232025" cy="232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5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9" name="Freeform 104"/>
              <p:cNvSpPr/>
              <p:nvPr/>
            </p:nvSpPr>
            <p:spPr>
              <a:xfrm>
                <a:off x="11381436" y="4188884"/>
                <a:ext cx="77342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80" name="Freeform 106"/>
              <p:cNvSpPr/>
              <p:nvPr/>
            </p:nvSpPr>
            <p:spPr>
              <a:xfrm>
                <a:off x="11574816" y="4150284"/>
                <a:ext cx="773469" cy="38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" y="0"/>
                    </a:moveTo>
                    <a:cubicBezTo>
                      <a:pt x="241" y="0"/>
                      <a:pt x="0" y="4828"/>
                      <a:pt x="0" y="10800"/>
                    </a:cubicBezTo>
                    <a:cubicBezTo>
                      <a:pt x="0" y="16770"/>
                      <a:pt x="241" y="21600"/>
                      <a:pt x="539" y="21600"/>
                    </a:cubicBezTo>
                    <a:lnTo>
                      <a:pt x="11879" y="21600"/>
                    </a:lnTo>
                    <a:cubicBezTo>
                      <a:pt x="12177" y="21600"/>
                      <a:pt x="12418" y="16772"/>
                      <a:pt x="12418" y="10800"/>
                    </a:cubicBezTo>
                    <a:cubicBezTo>
                      <a:pt x="12418" y="4828"/>
                      <a:pt x="12177" y="0"/>
                      <a:pt x="11879" y="0"/>
                    </a:cubicBezTo>
                    <a:lnTo>
                      <a:pt x="539" y="0"/>
                    </a:lnTo>
                    <a:close/>
                    <a:moveTo>
                      <a:pt x="20517" y="0"/>
                    </a:moveTo>
                    <a:cubicBezTo>
                      <a:pt x="20219" y="0"/>
                      <a:pt x="19978" y="4828"/>
                      <a:pt x="19978" y="10800"/>
                    </a:cubicBezTo>
                    <a:cubicBezTo>
                      <a:pt x="19978" y="16770"/>
                      <a:pt x="20219" y="21600"/>
                      <a:pt x="20517" y="21600"/>
                    </a:cubicBezTo>
                    <a:lnTo>
                      <a:pt x="21056" y="21600"/>
                    </a:lnTo>
                    <a:cubicBezTo>
                      <a:pt x="21354" y="21600"/>
                      <a:pt x="21600" y="16772"/>
                      <a:pt x="21600" y="10800"/>
                    </a:cubicBezTo>
                    <a:cubicBezTo>
                      <a:pt x="21600" y="4828"/>
                      <a:pt x="21354" y="0"/>
                      <a:pt x="21056" y="0"/>
                    </a:cubicBezTo>
                    <a:lnTo>
                      <a:pt x="20517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1" name="Freeform 108"/>
              <p:cNvSpPr/>
              <p:nvPr/>
            </p:nvSpPr>
            <p:spPr>
              <a:xfrm>
                <a:off x="11381445" y="3898859"/>
                <a:ext cx="599398" cy="1353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514"/>
                    </a:moveTo>
                    <a:lnTo>
                      <a:pt x="3703" y="4457"/>
                    </a:lnTo>
                    <a:cubicBezTo>
                      <a:pt x="4461" y="1581"/>
                      <a:pt x="5426" y="0"/>
                      <a:pt x="6424" y="0"/>
                    </a:cubicBezTo>
                    <a:lnTo>
                      <a:pt x="15817" y="0"/>
                    </a:lnTo>
                    <a:cubicBezTo>
                      <a:pt x="16834" y="0"/>
                      <a:pt x="17800" y="1968"/>
                      <a:pt x="18462" y="5388"/>
                    </a:cubicBezTo>
                    <a:lnTo>
                      <a:pt x="21600" y="21600"/>
                    </a:lnTo>
                    <a:lnTo>
                      <a:pt x="5103" y="21600"/>
                    </a:lnTo>
                    <a:cubicBezTo>
                      <a:pt x="4489" y="21600"/>
                      <a:pt x="3876" y="21375"/>
                      <a:pt x="3270" y="20928"/>
                    </a:cubicBezTo>
                    <a:lnTo>
                      <a:pt x="0" y="1851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2" name="Freeform 109"/>
              <p:cNvSpPr/>
              <p:nvPr/>
            </p:nvSpPr>
            <p:spPr>
              <a:xfrm>
                <a:off x="11497448" y="3918195"/>
                <a:ext cx="375763" cy="116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0" h="21600" extrusionOk="0">
                    <a:moveTo>
                      <a:pt x="17202" y="2591"/>
                    </a:moveTo>
                    <a:cubicBezTo>
                      <a:pt x="16783" y="949"/>
                      <a:pt x="16162" y="0"/>
                      <a:pt x="15508" y="0"/>
                    </a:cubicBezTo>
                    <a:lnTo>
                      <a:pt x="5324" y="0"/>
                    </a:lnTo>
                    <a:cubicBezTo>
                      <a:pt x="4739" y="0"/>
                      <a:pt x="4178" y="758"/>
                      <a:pt x="3765" y="2109"/>
                    </a:cubicBezTo>
                    <a:lnTo>
                      <a:pt x="457" y="12909"/>
                    </a:lnTo>
                    <a:cubicBezTo>
                      <a:pt x="164" y="13864"/>
                      <a:pt x="0" y="15158"/>
                      <a:pt x="0" y="16509"/>
                    </a:cubicBezTo>
                    <a:cubicBezTo>
                      <a:pt x="0" y="19320"/>
                      <a:pt x="698" y="21600"/>
                      <a:pt x="1559" y="21600"/>
                    </a:cubicBezTo>
                    <a:lnTo>
                      <a:pt x="20877" y="21600"/>
                    </a:lnTo>
                    <a:cubicBezTo>
                      <a:pt x="21345" y="21600"/>
                      <a:pt x="21600" y="19820"/>
                      <a:pt x="21301" y="18647"/>
                    </a:cubicBezTo>
                    <a:lnTo>
                      <a:pt x="17202" y="2591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3" name="Freeform 110"/>
              <p:cNvSpPr/>
              <p:nvPr/>
            </p:nvSpPr>
            <p:spPr>
              <a:xfrm>
                <a:off x="11574797" y="3918195"/>
                <a:ext cx="77342" cy="116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0" y="21600"/>
                    </a:lnTo>
                    <a:lnTo>
                      <a:pt x="1080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>
                  <a:alpha val="2198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4" name="Freeform 111"/>
              <p:cNvSpPr/>
              <p:nvPr/>
            </p:nvSpPr>
            <p:spPr>
              <a:xfrm>
                <a:off x="12270869" y="4092211"/>
                <a:ext cx="57143" cy="38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5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85" name="Freeform 112"/>
              <p:cNvSpPr/>
              <p:nvPr/>
            </p:nvSpPr>
            <p:spPr>
              <a:xfrm>
                <a:off x="11837111" y="3918195"/>
                <a:ext cx="143730" cy="1160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6" name="Freeform 113"/>
              <p:cNvSpPr/>
              <p:nvPr/>
            </p:nvSpPr>
            <p:spPr>
              <a:xfrm>
                <a:off x="11226763" y="4072878"/>
                <a:ext cx="58006" cy="38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0" y="10800"/>
                    </a:moveTo>
                    <a:lnTo>
                      <a:pt x="0" y="21599"/>
                    </a:lnTo>
                    <a:lnTo>
                      <a:pt x="14400" y="21599"/>
                    </a:lnTo>
                    <a:cubicBezTo>
                      <a:pt x="18377" y="21599"/>
                      <a:pt x="21600" y="16764"/>
                      <a:pt x="21600" y="10800"/>
                    </a:cubicBezTo>
                    <a:cubicBezTo>
                      <a:pt x="21600" y="4835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3" y="-1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00" name="Группа 99">
              <a:extLst>
                <a:ext uri="{FF2B5EF4-FFF2-40B4-BE49-F238E27FC236}">
                  <a16:creationId xmlns:a16="http://schemas.microsoft.com/office/drawing/2014/main" id="{C3C84F1C-DDCB-4DA4-A765-86B47CF25052}"/>
                </a:ext>
              </a:extLst>
            </p:cNvPr>
            <p:cNvGrpSpPr/>
            <p:nvPr/>
          </p:nvGrpSpPr>
          <p:grpSpPr>
            <a:xfrm>
              <a:off x="9079212" y="952868"/>
              <a:ext cx="2987640" cy="472983"/>
              <a:chOff x="9079212" y="952868"/>
              <a:chExt cx="2987640" cy="472983"/>
            </a:xfrm>
          </p:grpSpPr>
          <p:sp>
            <p:nvSpPr>
              <p:cNvPr id="101" name="Template by HiSlide.io">
                <a:extLst>
                  <a:ext uri="{FF2B5EF4-FFF2-40B4-BE49-F238E27FC236}">
                    <a16:creationId xmlns:a16="http://schemas.microsoft.com/office/drawing/2014/main" id="{DD171A63-6496-4431-8A5E-8925D809D5FA}"/>
                  </a:ext>
                </a:extLst>
              </p:cNvPr>
              <p:cNvSpPr/>
              <p:nvPr/>
            </p:nvSpPr>
            <p:spPr>
              <a:xfrm>
                <a:off x="9079212" y="952868"/>
                <a:ext cx="2987640" cy="300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02" name="PowerPoint - Keynote - Google Slides">
                <a:extLst>
                  <a:ext uri="{FF2B5EF4-FFF2-40B4-BE49-F238E27FC236}">
                    <a16:creationId xmlns:a16="http://schemas.microsoft.com/office/drawing/2014/main" id="{2F11619D-F4C6-4964-A56C-CE2A74D46182}"/>
                  </a:ext>
                </a:extLst>
              </p:cNvPr>
              <p:cNvSpPr/>
              <p:nvPr/>
            </p:nvSpPr>
            <p:spPr>
              <a:xfrm>
                <a:off x="9813993" y="1263414"/>
                <a:ext cx="2239890" cy="162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149</Words>
  <Application>Microsoft Office PowerPoint</Application>
  <PresentationFormat>Произвольный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85</cp:revision>
  <dcterms:modified xsi:type="dcterms:W3CDTF">2020-11-05T16:25:15Z</dcterms:modified>
</cp:coreProperties>
</file>