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1982cb4ce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1982cb4ce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-11628" y="384236"/>
            <a:ext cx="9168057" cy="3829509"/>
            <a:chOff x="-31008" y="1024628"/>
            <a:chExt cx="24448152" cy="10212023"/>
          </a:xfrm>
        </p:grpSpPr>
        <p:sp>
          <p:nvSpPr>
            <p:cNvPr id="65" name="Google Shape;65;p16"/>
            <p:cNvSpPr txBox="1"/>
            <p:nvPr/>
          </p:nvSpPr>
          <p:spPr>
            <a:xfrm>
              <a:off x="18857343" y="1024628"/>
              <a:ext cx="4363313" cy="4572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66" name="Google Shape;66;p16"/>
            <p:cNvSpPr txBox="1"/>
            <p:nvPr/>
          </p:nvSpPr>
          <p:spPr>
            <a:xfrm>
              <a:off x="19976585" y="1440212"/>
              <a:ext cx="3219756" cy="2718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  <p:sp>
          <p:nvSpPr>
            <p:cNvPr id="67" name="Google Shape;67;p16"/>
            <p:cNvSpPr/>
            <p:nvPr/>
          </p:nvSpPr>
          <p:spPr>
            <a:xfrm>
              <a:off x="-31008" y="4454271"/>
              <a:ext cx="8329716" cy="12700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6"/>
            <p:cNvSpPr/>
            <p:nvPr/>
          </p:nvSpPr>
          <p:spPr>
            <a:xfrm>
              <a:off x="2889623" y="4454271"/>
              <a:ext cx="4056839" cy="4056848"/>
            </a:xfrm>
            <a:custGeom>
              <a:rect b="b" l="l" r="r" t="t"/>
              <a:pathLst>
                <a:path extrusionOk="0" h="20595" w="19679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6"/>
            <p:cNvSpPr/>
            <p:nvPr/>
          </p:nvSpPr>
          <p:spPr>
            <a:xfrm>
              <a:off x="8211292" y="4454271"/>
              <a:ext cx="7326416" cy="12700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6"/>
            <p:cNvSpPr/>
            <p:nvPr/>
          </p:nvSpPr>
          <p:spPr>
            <a:xfrm>
              <a:off x="10128623" y="4454271"/>
              <a:ext cx="4056839" cy="4056848"/>
            </a:xfrm>
            <a:custGeom>
              <a:rect b="b" l="l" r="r" t="t"/>
              <a:pathLst>
                <a:path extrusionOk="0" h="20595" w="19679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6"/>
            <p:cNvSpPr/>
            <p:nvPr/>
          </p:nvSpPr>
          <p:spPr>
            <a:xfrm>
              <a:off x="15450292" y="4454271"/>
              <a:ext cx="8964716" cy="12700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6"/>
            <p:cNvSpPr/>
            <p:nvPr/>
          </p:nvSpPr>
          <p:spPr>
            <a:xfrm>
              <a:off x="17367623" y="4454271"/>
              <a:ext cx="4056839" cy="4056848"/>
            </a:xfrm>
            <a:custGeom>
              <a:rect b="b" l="l" r="r" t="t"/>
              <a:pathLst>
                <a:path extrusionOk="0" h="20595" w="19679">
                  <a:moveTo>
                    <a:pt x="9839" y="0"/>
                  </a:moveTo>
                  <a:cubicBezTo>
                    <a:pt x="7321" y="0"/>
                    <a:pt x="4803" y="1005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6504"/>
                  </a:moveTo>
                  <a:cubicBezTo>
                    <a:pt x="10767" y="6504"/>
                    <a:pt x="11695" y="6873"/>
                    <a:pt x="12403" y="7614"/>
                  </a:cubicBezTo>
                  <a:cubicBezTo>
                    <a:pt x="13820" y="9096"/>
                    <a:pt x="13820" y="11499"/>
                    <a:pt x="12403" y="12981"/>
                  </a:cubicBezTo>
                  <a:cubicBezTo>
                    <a:pt x="10987" y="14463"/>
                    <a:pt x="8691" y="14463"/>
                    <a:pt x="7275" y="12981"/>
                  </a:cubicBezTo>
                  <a:cubicBezTo>
                    <a:pt x="5858" y="11499"/>
                    <a:pt x="5858" y="9096"/>
                    <a:pt x="7275" y="7614"/>
                  </a:cubicBezTo>
                  <a:cubicBezTo>
                    <a:pt x="7983" y="6873"/>
                    <a:pt x="8911" y="6504"/>
                    <a:pt x="9839" y="65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6"/>
            <p:cNvSpPr/>
            <p:nvPr/>
          </p:nvSpPr>
          <p:spPr>
            <a:xfrm>
              <a:off x="-25731" y="5087805"/>
              <a:ext cx="6333524" cy="2781254"/>
            </a:xfrm>
            <a:custGeom>
              <a:rect b="b" l="l" r="r" t="t"/>
              <a:pathLst>
                <a:path extrusionOk="0" h="21199" w="21564">
                  <a:moveTo>
                    <a:pt x="0" y="0"/>
                  </a:moveTo>
                  <a:lnTo>
                    <a:pt x="17035" y="0"/>
                  </a:lnTo>
                  <a:cubicBezTo>
                    <a:pt x="19920" y="236"/>
                    <a:pt x="21600" y="5382"/>
                    <a:pt x="21564" y="10678"/>
                  </a:cubicBezTo>
                  <a:cubicBezTo>
                    <a:pt x="21529" y="15707"/>
                    <a:pt x="19964" y="20495"/>
                    <a:pt x="17207" y="21140"/>
                  </a:cubicBezTo>
                  <a:cubicBezTo>
                    <a:pt x="15239" y="21600"/>
                    <a:pt x="13611" y="19335"/>
                    <a:pt x="12754" y="16067"/>
                  </a:cubicBezTo>
                  <a:cubicBezTo>
                    <a:pt x="11909" y="12848"/>
                    <a:pt x="11809" y="8650"/>
                    <a:pt x="12865" y="4988"/>
                  </a:cubicBezTo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6"/>
            <p:cNvSpPr/>
            <p:nvPr/>
          </p:nvSpPr>
          <p:spPr>
            <a:xfrm>
              <a:off x="6425869" y="5092068"/>
              <a:ext cx="7120924" cy="2781254"/>
            </a:xfrm>
            <a:custGeom>
              <a:rect b="b" l="l" r="r" t="t"/>
              <a:pathLst>
                <a:path extrusionOk="0" h="21199" w="21568">
                  <a:moveTo>
                    <a:pt x="0" y="0"/>
                  </a:moveTo>
                  <a:lnTo>
                    <a:pt x="17539" y="0"/>
                  </a:lnTo>
                  <a:cubicBezTo>
                    <a:pt x="20105" y="236"/>
                    <a:pt x="21600" y="5382"/>
                    <a:pt x="21568" y="10678"/>
                  </a:cubicBezTo>
                  <a:cubicBezTo>
                    <a:pt x="21537" y="15707"/>
                    <a:pt x="20145" y="20495"/>
                    <a:pt x="17692" y="21140"/>
                  </a:cubicBezTo>
                  <a:cubicBezTo>
                    <a:pt x="15941" y="21600"/>
                    <a:pt x="14493" y="19335"/>
                    <a:pt x="13730" y="16067"/>
                  </a:cubicBezTo>
                  <a:cubicBezTo>
                    <a:pt x="12979" y="12848"/>
                    <a:pt x="12890" y="8650"/>
                    <a:pt x="13829" y="4988"/>
                  </a:cubicBezTo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6"/>
            <p:cNvSpPr/>
            <p:nvPr/>
          </p:nvSpPr>
          <p:spPr>
            <a:xfrm>
              <a:off x="13652168" y="5092068"/>
              <a:ext cx="7120923" cy="2781254"/>
            </a:xfrm>
            <a:custGeom>
              <a:rect b="b" l="l" r="r" t="t"/>
              <a:pathLst>
                <a:path extrusionOk="0" h="21199" w="21568">
                  <a:moveTo>
                    <a:pt x="0" y="0"/>
                  </a:moveTo>
                  <a:lnTo>
                    <a:pt x="17539" y="0"/>
                  </a:lnTo>
                  <a:cubicBezTo>
                    <a:pt x="20105" y="236"/>
                    <a:pt x="21600" y="5382"/>
                    <a:pt x="21568" y="10678"/>
                  </a:cubicBezTo>
                  <a:cubicBezTo>
                    <a:pt x="21537" y="15707"/>
                    <a:pt x="20145" y="20495"/>
                    <a:pt x="17692" y="21140"/>
                  </a:cubicBezTo>
                  <a:cubicBezTo>
                    <a:pt x="15941" y="21600"/>
                    <a:pt x="14493" y="19335"/>
                    <a:pt x="13730" y="16067"/>
                  </a:cubicBezTo>
                  <a:cubicBezTo>
                    <a:pt x="12979" y="12848"/>
                    <a:pt x="12890" y="8650"/>
                    <a:pt x="13829" y="4988"/>
                  </a:cubicBezTo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6"/>
            <p:cNvSpPr/>
            <p:nvPr/>
          </p:nvSpPr>
          <p:spPr>
            <a:xfrm>
              <a:off x="5031032" y="4452574"/>
              <a:ext cx="2654341" cy="127611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6"/>
            <p:cNvSpPr/>
            <p:nvPr/>
          </p:nvSpPr>
          <p:spPr>
            <a:xfrm>
              <a:off x="2893051" y="5725798"/>
              <a:ext cx="1965252" cy="637515"/>
            </a:xfrm>
            <a:custGeom>
              <a:rect b="b" l="l" r="r" t="t"/>
              <a:pathLst>
                <a:path extrusionOk="0" h="21600" w="2160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6"/>
            <p:cNvSpPr/>
            <p:nvPr/>
          </p:nvSpPr>
          <p:spPr>
            <a:xfrm>
              <a:off x="12270032" y="4452574"/>
              <a:ext cx="2654341" cy="127611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6"/>
            <p:cNvSpPr/>
            <p:nvPr/>
          </p:nvSpPr>
          <p:spPr>
            <a:xfrm>
              <a:off x="10132051" y="5725798"/>
              <a:ext cx="1965252" cy="637515"/>
            </a:xfrm>
            <a:custGeom>
              <a:rect b="b" l="l" r="r" t="t"/>
              <a:pathLst>
                <a:path extrusionOk="0" h="21600" w="2160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6"/>
            <p:cNvSpPr/>
            <p:nvPr/>
          </p:nvSpPr>
          <p:spPr>
            <a:xfrm>
              <a:off x="17371051" y="5725798"/>
              <a:ext cx="1965252" cy="637515"/>
            </a:xfrm>
            <a:custGeom>
              <a:rect b="b" l="l" r="r" t="t"/>
              <a:pathLst>
                <a:path extrusionOk="0" h="21600" w="21600">
                  <a:moveTo>
                    <a:pt x="1559" y="34"/>
                  </a:moveTo>
                  <a:lnTo>
                    <a:pt x="21600" y="0"/>
                  </a:lnTo>
                  <a:cubicBezTo>
                    <a:pt x="19583" y="700"/>
                    <a:pt x="17711" y="3582"/>
                    <a:pt x="16318" y="8135"/>
                  </a:cubicBezTo>
                  <a:cubicBezTo>
                    <a:pt x="15181" y="11851"/>
                    <a:pt x="14421" y="16507"/>
                    <a:pt x="14129" y="21534"/>
                  </a:cubicBezTo>
                  <a:lnTo>
                    <a:pt x="0" y="21600"/>
                  </a:lnTo>
                  <a:cubicBezTo>
                    <a:pt x="81" y="17978"/>
                    <a:pt x="248" y="14380"/>
                    <a:pt x="501" y="10834"/>
                  </a:cubicBezTo>
                  <a:cubicBezTo>
                    <a:pt x="764" y="7156"/>
                    <a:pt x="1117" y="3545"/>
                    <a:pt x="1559" y="34"/>
                  </a:cubicBez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81" name="Google Shape;81;p16"/>
            <p:cNvCxnSpPr/>
            <p:nvPr/>
          </p:nvCxnSpPr>
          <p:spPr>
            <a:xfrm>
              <a:off x="20944324" y="5093385"/>
              <a:ext cx="3472820" cy="1"/>
            </a:xfrm>
            <a:prstGeom prst="straightConnector1">
              <a:avLst/>
            </a:prstGeom>
            <a:noFill/>
            <a:ln cap="flat" cmpd="sng" w="25400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82" name="Google Shape;82;p16"/>
            <p:cNvSpPr txBox="1"/>
            <p:nvPr/>
          </p:nvSpPr>
          <p:spPr>
            <a:xfrm>
              <a:off x="7737991" y="2204638"/>
              <a:ext cx="9212818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Roadmap Infographic Template</a:t>
              </a:r>
              <a:endParaRPr sz="500"/>
            </a:p>
          </p:txBody>
        </p:sp>
        <p:grpSp>
          <p:nvGrpSpPr>
            <p:cNvPr id="83" name="Google Shape;83;p16"/>
            <p:cNvGrpSpPr/>
            <p:nvPr/>
          </p:nvGrpSpPr>
          <p:grpSpPr>
            <a:xfrm>
              <a:off x="15537099" y="4141564"/>
              <a:ext cx="2102733" cy="1305146"/>
              <a:chOff x="15537099" y="4141564"/>
              <a:chExt cx="2102733" cy="1305146"/>
            </a:xfrm>
          </p:grpSpPr>
          <p:sp>
            <p:nvSpPr>
              <p:cNvPr id="84" name="Google Shape;84;p16"/>
              <p:cNvSpPr/>
              <p:nvPr/>
            </p:nvSpPr>
            <p:spPr>
              <a:xfrm>
                <a:off x="16769735" y="4141564"/>
                <a:ext cx="253784" cy="217526"/>
              </a:xfrm>
              <a:custGeom>
                <a:rect b="b" l="l" r="r" t="t"/>
                <a:pathLst>
                  <a:path extrusionOk="0" h="21600" w="21336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6"/>
              <p:cNvSpPr/>
              <p:nvPr/>
            </p:nvSpPr>
            <p:spPr>
              <a:xfrm>
                <a:off x="15537099" y="4576612"/>
                <a:ext cx="870096" cy="8700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16"/>
              <p:cNvSpPr/>
              <p:nvPr/>
            </p:nvSpPr>
            <p:spPr>
              <a:xfrm>
                <a:off x="15609605" y="4649118"/>
                <a:ext cx="725081" cy="725083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6"/>
              <p:cNvSpPr/>
              <p:nvPr/>
            </p:nvSpPr>
            <p:spPr>
              <a:xfrm>
                <a:off x="16769735" y="4576612"/>
                <a:ext cx="870097" cy="8700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6"/>
              <p:cNvSpPr/>
              <p:nvPr/>
            </p:nvSpPr>
            <p:spPr>
              <a:xfrm>
                <a:off x="16842241" y="4649118"/>
                <a:ext cx="725082" cy="725083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16"/>
              <p:cNvSpPr/>
              <p:nvPr/>
            </p:nvSpPr>
            <p:spPr>
              <a:xfrm>
                <a:off x="15899638" y="4939154"/>
                <a:ext cx="145016" cy="145016"/>
              </a:xfrm>
              <a:prstGeom prst="ellipse">
                <a:avLst/>
              </a:prstGeom>
              <a:solidFill>
                <a:srgbClr val="646D7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0" name="Google Shape;90;p16"/>
              <p:cNvSpPr/>
              <p:nvPr/>
            </p:nvSpPr>
            <p:spPr>
              <a:xfrm>
                <a:off x="17168526" y="4975405"/>
                <a:ext cx="72512" cy="72513"/>
              </a:xfrm>
              <a:prstGeom prst="ellipse">
                <a:avLst/>
              </a:prstGeom>
              <a:solidFill>
                <a:srgbClr val="736F7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6"/>
              <p:cNvSpPr/>
              <p:nvPr/>
            </p:nvSpPr>
            <p:spPr>
              <a:xfrm>
                <a:off x="15935893" y="4286557"/>
                <a:ext cx="1305150" cy="761365"/>
              </a:xfrm>
              <a:custGeom>
                <a:rect b="b" l="l" r="r" t="t"/>
                <a:pathLst>
                  <a:path extrusionOk="0" h="21469" w="21467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2" name="Google Shape;92;p16"/>
              <p:cNvSpPr/>
              <p:nvPr/>
            </p:nvSpPr>
            <p:spPr>
              <a:xfrm>
                <a:off x="16153416" y="4322837"/>
                <a:ext cx="326290" cy="108759"/>
              </a:xfrm>
              <a:custGeom>
                <a:rect b="b" l="l" r="r" t="t"/>
                <a:pathLst>
                  <a:path extrusionOk="0" h="21600" w="2160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3" name="Google Shape;93;p16"/>
              <p:cNvSpPr/>
              <p:nvPr/>
            </p:nvSpPr>
            <p:spPr>
              <a:xfrm>
                <a:off x="16407192" y="4902902"/>
                <a:ext cx="290030" cy="290030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6"/>
              <p:cNvSpPr/>
              <p:nvPr/>
            </p:nvSpPr>
            <p:spPr>
              <a:xfrm>
                <a:off x="16515959" y="5011619"/>
                <a:ext cx="145011" cy="290092"/>
              </a:xfrm>
              <a:custGeom>
                <a:rect b="b" l="l" r="r" t="t"/>
                <a:pathLst>
                  <a:path extrusionOk="0" h="21269" w="20347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6"/>
              <p:cNvSpPr/>
              <p:nvPr/>
            </p:nvSpPr>
            <p:spPr>
              <a:xfrm>
                <a:off x="16552206" y="5229181"/>
                <a:ext cx="181275" cy="72512"/>
              </a:xfrm>
              <a:custGeom>
                <a:rect b="b" l="l" r="r" t="t"/>
                <a:pathLst>
                  <a:path extrusionOk="0" h="21600" w="2160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96" name="Google Shape;96;p16"/>
            <p:cNvGrpSpPr/>
            <p:nvPr/>
          </p:nvGrpSpPr>
          <p:grpSpPr>
            <a:xfrm>
              <a:off x="7284561" y="3932448"/>
              <a:ext cx="2102735" cy="1196383"/>
              <a:chOff x="7284561" y="3932448"/>
              <a:chExt cx="2102735" cy="1196383"/>
            </a:xfrm>
          </p:grpSpPr>
          <p:sp>
            <p:nvSpPr>
              <p:cNvPr id="97" name="Google Shape;97;p16"/>
              <p:cNvSpPr/>
              <p:nvPr/>
            </p:nvSpPr>
            <p:spPr>
              <a:xfrm>
                <a:off x="7393318" y="4693781"/>
                <a:ext cx="1595183" cy="253783"/>
              </a:xfrm>
              <a:custGeom>
                <a:rect b="b" l="l" r="r" t="t"/>
                <a:pathLst>
                  <a:path extrusionOk="0" h="21600" w="2160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8" name="Google Shape;98;p16"/>
              <p:cNvSpPr/>
              <p:nvPr/>
            </p:nvSpPr>
            <p:spPr>
              <a:xfrm>
                <a:off x="7284561" y="3932448"/>
                <a:ext cx="1413911" cy="870101"/>
              </a:xfrm>
              <a:custGeom>
                <a:rect b="b" l="l" r="r" t="t"/>
                <a:pathLst>
                  <a:path extrusionOk="0" h="21600" w="2160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6"/>
              <p:cNvSpPr/>
              <p:nvPr/>
            </p:nvSpPr>
            <p:spPr>
              <a:xfrm>
                <a:off x="7357067" y="4657525"/>
                <a:ext cx="1268894" cy="72511"/>
              </a:xfrm>
              <a:custGeom>
                <a:rect b="b" l="l" r="r" t="t"/>
                <a:pathLst>
                  <a:path extrusionOk="0" h="21600" w="2160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0" name="Google Shape;100;p16"/>
              <p:cNvSpPr/>
              <p:nvPr/>
            </p:nvSpPr>
            <p:spPr>
              <a:xfrm>
                <a:off x="7357067" y="4004949"/>
                <a:ext cx="1268894" cy="72512"/>
              </a:xfrm>
              <a:custGeom>
                <a:rect b="b" l="l" r="r" t="t"/>
                <a:pathLst>
                  <a:path extrusionOk="0" h="21600" w="2160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6"/>
              <p:cNvSpPr/>
              <p:nvPr/>
            </p:nvSpPr>
            <p:spPr>
              <a:xfrm>
                <a:off x="8770973" y="4113716"/>
                <a:ext cx="580066" cy="797594"/>
              </a:xfrm>
              <a:custGeom>
                <a:rect b="b" l="l" r="r" t="t"/>
                <a:pathLst>
                  <a:path extrusionOk="0" h="21600" w="2160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2" name="Google Shape;102;p16"/>
              <p:cNvSpPr/>
              <p:nvPr/>
            </p:nvSpPr>
            <p:spPr>
              <a:xfrm>
                <a:off x="8970372" y="4730035"/>
                <a:ext cx="380669" cy="181273"/>
              </a:xfrm>
              <a:prstGeom prst="rect">
                <a:avLst/>
              </a:pr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6"/>
              <p:cNvSpPr/>
              <p:nvPr/>
            </p:nvSpPr>
            <p:spPr>
              <a:xfrm>
                <a:off x="7535315" y="4763264"/>
                <a:ext cx="332331" cy="332331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4" name="Google Shape;104;p16"/>
              <p:cNvSpPr/>
              <p:nvPr/>
            </p:nvSpPr>
            <p:spPr>
              <a:xfrm>
                <a:off x="7502082" y="4730033"/>
                <a:ext cx="398798" cy="3987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6"/>
              <p:cNvSpPr/>
              <p:nvPr/>
            </p:nvSpPr>
            <p:spPr>
              <a:xfrm>
                <a:off x="7628972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" name="Google Shape;106;p16"/>
              <p:cNvSpPr/>
              <p:nvPr/>
            </p:nvSpPr>
            <p:spPr>
              <a:xfrm>
                <a:off x="8804205" y="4763264"/>
                <a:ext cx="332332" cy="332331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6"/>
              <p:cNvSpPr/>
              <p:nvPr/>
            </p:nvSpPr>
            <p:spPr>
              <a:xfrm>
                <a:off x="8770973" y="4730033"/>
                <a:ext cx="398797" cy="3987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16"/>
              <p:cNvSpPr/>
              <p:nvPr/>
            </p:nvSpPr>
            <p:spPr>
              <a:xfrm>
                <a:off x="8897864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6"/>
              <p:cNvSpPr/>
              <p:nvPr/>
            </p:nvSpPr>
            <p:spPr>
              <a:xfrm>
                <a:off x="9278527" y="4802539"/>
                <a:ext cx="108769" cy="145021"/>
              </a:xfrm>
              <a:custGeom>
                <a:rect b="b" l="l" r="r" t="t"/>
                <a:pathLst>
                  <a:path extrusionOk="0" h="21600" w="2160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16"/>
              <p:cNvSpPr/>
              <p:nvPr/>
            </p:nvSpPr>
            <p:spPr>
              <a:xfrm>
                <a:off x="9278527" y="4657529"/>
                <a:ext cx="72512" cy="108764"/>
              </a:xfrm>
              <a:custGeom>
                <a:rect b="b" l="l" r="r" t="t"/>
                <a:pathLst>
                  <a:path extrusionOk="0" h="21600" w="2160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16"/>
              <p:cNvSpPr/>
              <p:nvPr/>
            </p:nvSpPr>
            <p:spPr>
              <a:xfrm>
                <a:off x="8843481" y="4186225"/>
                <a:ext cx="401024" cy="253783"/>
              </a:xfrm>
              <a:custGeom>
                <a:rect b="b" l="l" r="r" t="t"/>
                <a:pathLst>
                  <a:path extrusionOk="0" h="21600" w="21343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12" name="Google Shape;112;p16"/>
            <p:cNvGrpSpPr/>
            <p:nvPr/>
          </p:nvGrpSpPr>
          <p:grpSpPr>
            <a:xfrm>
              <a:off x="552433" y="4344546"/>
              <a:ext cx="2102729" cy="797582"/>
              <a:chOff x="552433" y="4344546"/>
              <a:chExt cx="2102729" cy="797582"/>
            </a:xfrm>
          </p:grpSpPr>
          <p:sp>
            <p:nvSpPr>
              <p:cNvPr id="113" name="Google Shape;113;p16"/>
              <p:cNvSpPr/>
              <p:nvPr/>
            </p:nvSpPr>
            <p:spPr>
              <a:xfrm>
                <a:off x="552454" y="4344550"/>
                <a:ext cx="2066470" cy="652568"/>
              </a:xfrm>
              <a:custGeom>
                <a:rect b="b" l="l" r="r" t="t"/>
                <a:pathLst>
                  <a:path extrusionOk="0" h="21600" w="2160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rgbClr val="FFEAB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16"/>
              <p:cNvSpPr/>
              <p:nvPr/>
            </p:nvSpPr>
            <p:spPr>
              <a:xfrm>
                <a:off x="624965" y="4344546"/>
                <a:ext cx="1341384" cy="253779"/>
              </a:xfrm>
              <a:custGeom>
                <a:rect b="b" l="l" r="r" t="t"/>
                <a:pathLst>
                  <a:path extrusionOk="0" h="21600" w="2160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6"/>
              <p:cNvSpPr/>
              <p:nvPr/>
            </p:nvSpPr>
            <p:spPr>
              <a:xfrm>
                <a:off x="815386" y="4380797"/>
                <a:ext cx="949156" cy="217523"/>
              </a:xfrm>
              <a:custGeom>
                <a:rect b="b" l="l" r="r" t="t"/>
                <a:pathLst>
                  <a:path extrusionOk="0" h="21600" w="21174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16"/>
              <p:cNvSpPr/>
              <p:nvPr/>
            </p:nvSpPr>
            <p:spPr>
              <a:xfrm>
                <a:off x="552438" y="4670828"/>
                <a:ext cx="2066481" cy="290031"/>
              </a:xfrm>
              <a:custGeom>
                <a:rect b="b" l="l" r="r" t="t"/>
                <a:pathLst>
                  <a:path extrusionOk="0" h="21600" w="2160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6"/>
              <p:cNvSpPr/>
              <p:nvPr/>
            </p:nvSpPr>
            <p:spPr>
              <a:xfrm>
                <a:off x="552433" y="4852123"/>
                <a:ext cx="2102729" cy="144990"/>
              </a:xfrm>
              <a:custGeom>
                <a:rect b="b" l="l" r="r" t="t"/>
                <a:pathLst>
                  <a:path extrusionOk="0" h="21104" w="21565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8" name="Google Shape;118;p16"/>
              <p:cNvSpPr/>
              <p:nvPr/>
            </p:nvSpPr>
            <p:spPr>
              <a:xfrm>
                <a:off x="694429" y="4776556"/>
                <a:ext cx="332331" cy="332332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6"/>
              <p:cNvSpPr/>
              <p:nvPr/>
            </p:nvSpPr>
            <p:spPr>
              <a:xfrm>
                <a:off x="661200" y="4743339"/>
                <a:ext cx="398789" cy="398789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0" name="Google Shape;120;p16"/>
              <p:cNvSpPr/>
              <p:nvPr/>
            </p:nvSpPr>
            <p:spPr>
              <a:xfrm>
                <a:off x="788087" y="4870214"/>
                <a:ext cx="145015" cy="1450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6"/>
              <p:cNvSpPr/>
              <p:nvPr/>
            </p:nvSpPr>
            <p:spPr>
              <a:xfrm>
                <a:off x="1096184" y="4779611"/>
                <a:ext cx="1558886" cy="72423"/>
              </a:xfrm>
              <a:custGeom>
                <a:rect b="b" l="l" r="r" t="t"/>
                <a:pathLst>
                  <a:path extrusionOk="0" h="21600" w="2160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rgbClr val="FFEAB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2" name="Google Shape;122;p16"/>
              <p:cNvSpPr/>
              <p:nvPr/>
            </p:nvSpPr>
            <p:spPr>
              <a:xfrm>
                <a:off x="1350016" y="4380788"/>
                <a:ext cx="72507" cy="217523"/>
              </a:xfrm>
              <a:prstGeom prst="rect">
                <a:avLst/>
              </a:prstGeom>
              <a:solidFill>
                <a:schemeClr val="dk2">
                  <a:alpha val="49803"/>
                </a:schemeClr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16"/>
              <p:cNvSpPr/>
              <p:nvPr/>
            </p:nvSpPr>
            <p:spPr>
              <a:xfrm>
                <a:off x="2510151" y="4707082"/>
                <a:ext cx="107143" cy="72505"/>
              </a:xfrm>
              <a:custGeom>
                <a:rect b="b" l="l" r="r" t="t"/>
                <a:pathLst>
                  <a:path extrusionOk="0" h="21600" w="2160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4" name="Google Shape;124;p16"/>
              <p:cNvSpPr/>
              <p:nvPr/>
            </p:nvSpPr>
            <p:spPr>
              <a:xfrm>
                <a:off x="1696855" y="4380802"/>
                <a:ext cx="269491" cy="217528"/>
              </a:xfrm>
              <a:custGeom>
                <a:rect b="b" l="l" r="r" t="t"/>
                <a:pathLst>
                  <a:path extrusionOk="0" h="21600" w="2116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5" name="Google Shape;125;p16"/>
              <p:cNvSpPr/>
              <p:nvPr/>
            </p:nvSpPr>
            <p:spPr>
              <a:xfrm>
                <a:off x="924512" y="4380797"/>
                <a:ext cx="171731" cy="209758"/>
              </a:xfrm>
              <a:custGeom>
                <a:rect b="b" l="l" r="r" t="t"/>
                <a:pathLst>
                  <a:path extrusionOk="0" h="21600" w="2160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dk2">
                  <a:alpha val="49803"/>
                </a:schemeClr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6" name="Google Shape;126;p16"/>
              <p:cNvSpPr/>
              <p:nvPr/>
            </p:nvSpPr>
            <p:spPr>
              <a:xfrm>
                <a:off x="570577" y="4598324"/>
                <a:ext cx="126872" cy="72505"/>
              </a:xfrm>
              <a:custGeom>
                <a:rect b="b" l="l" r="r" t="t"/>
                <a:pathLst>
                  <a:path extrusionOk="0" h="21600" w="2160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16"/>
              <p:cNvSpPr/>
              <p:nvPr/>
            </p:nvSpPr>
            <p:spPr>
              <a:xfrm>
                <a:off x="2108318" y="4776556"/>
                <a:ext cx="332332" cy="332332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8" name="Google Shape;128;p16"/>
              <p:cNvSpPr/>
              <p:nvPr/>
            </p:nvSpPr>
            <p:spPr>
              <a:xfrm>
                <a:off x="2075090" y="4743339"/>
                <a:ext cx="398788" cy="398789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9" name="Google Shape;129;p16"/>
              <p:cNvSpPr/>
              <p:nvPr/>
            </p:nvSpPr>
            <p:spPr>
              <a:xfrm>
                <a:off x="2201977" y="4870214"/>
                <a:ext cx="145016" cy="1450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30" name="Google Shape;130;p16"/>
            <p:cNvSpPr/>
            <p:nvPr/>
          </p:nvSpPr>
          <p:spPr>
            <a:xfrm>
              <a:off x="3347715" y="9326846"/>
              <a:ext cx="3173662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2630892" y="9902953"/>
              <a:ext cx="4607308" cy="1333698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10567565" y="9326846"/>
              <a:ext cx="3173662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9850742" y="9902953"/>
              <a:ext cx="4607309" cy="1333698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17787416" y="9326846"/>
              <a:ext cx="3173662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17070593" y="9902953"/>
              <a:ext cx="4607309" cy="1333698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19509032" y="4452574"/>
              <a:ext cx="2654341" cy="127611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5515" y="0"/>
                  </a:lnTo>
                  <a:cubicBezTo>
                    <a:pt x="17026" y="3132"/>
                    <a:pt x="18326" y="6673"/>
                    <a:pt x="19382" y="10528"/>
                  </a:cubicBezTo>
                  <a:cubicBezTo>
                    <a:pt x="20333" y="13996"/>
                    <a:pt x="21077" y="17692"/>
                    <a:pt x="21600" y="21533"/>
                  </a:cubicBezTo>
                  <a:lnTo>
                    <a:pt x="14432" y="21600"/>
                  </a:lnTo>
                  <a:cubicBezTo>
                    <a:pt x="13400" y="16315"/>
                    <a:pt x="11757" y="11642"/>
                    <a:pt x="9648" y="7994"/>
                  </a:cubicBezTo>
                  <a:cubicBezTo>
                    <a:pt x="6920" y="3273"/>
                    <a:pt x="3542" y="474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20000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37" name="Google Shape;137;p16"/>
            <p:cNvGrpSpPr/>
            <p:nvPr/>
          </p:nvGrpSpPr>
          <p:grpSpPr>
            <a:xfrm>
              <a:off x="21050162" y="4286173"/>
              <a:ext cx="2102871" cy="833834"/>
              <a:chOff x="21050162" y="4286173"/>
              <a:chExt cx="2102871" cy="833834"/>
            </a:xfrm>
          </p:grpSpPr>
          <p:sp>
            <p:nvSpPr>
              <p:cNvPr id="138" name="Google Shape;138;p16"/>
              <p:cNvSpPr/>
              <p:nvPr/>
            </p:nvSpPr>
            <p:spPr>
              <a:xfrm>
                <a:off x="21050185" y="4286177"/>
                <a:ext cx="2066469" cy="652563"/>
              </a:xfrm>
              <a:custGeom>
                <a:rect b="b" l="l" r="r" t="t"/>
                <a:pathLst>
                  <a:path extrusionOk="0" h="21600" w="2160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6525" y="0"/>
                    </a:lnTo>
                    <a:cubicBezTo>
                      <a:pt x="5982" y="0"/>
                      <a:pt x="5458" y="615"/>
                      <a:pt x="5045" y="1733"/>
                    </a:cubicBezTo>
                    <a:lnTo>
                      <a:pt x="3032" y="7200"/>
                    </a:lnTo>
                    <a:lnTo>
                      <a:pt x="883" y="8172"/>
                    </a:lnTo>
                    <a:cubicBezTo>
                      <a:pt x="578" y="8310"/>
                      <a:pt x="330" y="9019"/>
                      <a:pt x="255" y="9966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9" name="Google Shape;139;p16"/>
              <p:cNvSpPr/>
              <p:nvPr/>
            </p:nvSpPr>
            <p:spPr>
              <a:xfrm>
                <a:off x="21050183" y="4612455"/>
                <a:ext cx="2066469" cy="362533"/>
              </a:xfrm>
              <a:custGeom>
                <a:rect b="b" l="l" r="r" t="t"/>
                <a:pathLst>
                  <a:path extrusionOk="0" h="21600" w="21600">
                    <a:moveTo>
                      <a:pt x="21600" y="8640"/>
                    </a:moveTo>
                    <a:cubicBezTo>
                      <a:pt x="21600" y="432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967"/>
                      <a:pt x="0" y="2160"/>
                    </a:cubicBezTo>
                    <a:lnTo>
                      <a:pt x="0" y="1512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864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0" name="Google Shape;140;p16"/>
              <p:cNvSpPr/>
              <p:nvPr/>
            </p:nvSpPr>
            <p:spPr>
              <a:xfrm>
                <a:off x="21050162" y="4830001"/>
                <a:ext cx="2102728" cy="144990"/>
              </a:xfrm>
              <a:custGeom>
                <a:rect b="b" l="l" r="r" t="t"/>
                <a:pathLst>
                  <a:path extrusionOk="0" h="21104" w="21564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3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1" name="Google Shape;141;p16"/>
              <p:cNvSpPr/>
              <p:nvPr/>
            </p:nvSpPr>
            <p:spPr>
              <a:xfrm>
                <a:off x="22609076" y="4721208"/>
                <a:ext cx="362532" cy="362533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22572840" y="4684961"/>
                <a:ext cx="435045" cy="435046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22717834" y="4829969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4" name="Google Shape;144;p16"/>
              <p:cNvSpPr/>
              <p:nvPr/>
            </p:nvSpPr>
            <p:spPr>
              <a:xfrm>
                <a:off x="21231436" y="4721208"/>
                <a:ext cx="362532" cy="362533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5" name="Google Shape;145;p16"/>
              <p:cNvSpPr/>
              <p:nvPr/>
            </p:nvSpPr>
            <p:spPr>
              <a:xfrm>
                <a:off x="21195197" y="4684961"/>
                <a:ext cx="435046" cy="435046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5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6" name="Google Shape;146;p16"/>
              <p:cNvSpPr/>
              <p:nvPr/>
            </p:nvSpPr>
            <p:spPr>
              <a:xfrm>
                <a:off x="21340194" y="4829969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7" name="Google Shape;147;p16"/>
              <p:cNvSpPr/>
              <p:nvPr/>
            </p:nvSpPr>
            <p:spPr>
              <a:xfrm>
                <a:off x="21702780" y="4757594"/>
                <a:ext cx="1450253" cy="72423"/>
              </a:xfrm>
              <a:custGeom>
                <a:rect b="b" l="l" r="r" t="t"/>
                <a:pathLst>
                  <a:path extrusionOk="0" h="21600" w="21600">
                    <a:moveTo>
                      <a:pt x="539" y="0"/>
                    </a:moveTo>
                    <a:cubicBezTo>
                      <a:pt x="241" y="0"/>
                      <a:pt x="0" y="4828"/>
                      <a:pt x="0" y="10800"/>
                    </a:cubicBezTo>
                    <a:cubicBezTo>
                      <a:pt x="0" y="16770"/>
                      <a:pt x="241" y="21600"/>
                      <a:pt x="539" y="21600"/>
                    </a:cubicBezTo>
                    <a:lnTo>
                      <a:pt x="11879" y="21600"/>
                    </a:lnTo>
                    <a:cubicBezTo>
                      <a:pt x="12177" y="21600"/>
                      <a:pt x="12418" y="16772"/>
                      <a:pt x="12418" y="10800"/>
                    </a:cubicBezTo>
                    <a:cubicBezTo>
                      <a:pt x="12418" y="4828"/>
                      <a:pt x="12177" y="0"/>
                      <a:pt x="11879" y="0"/>
                    </a:cubicBezTo>
                    <a:lnTo>
                      <a:pt x="539" y="0"/>
                    </a:lnTo>
                    <a:close/>
                    <a:moveTo>
                      <a:pt x="20517" y="0"/>
                    </a:moveTo>
                    <a:cubicBezTo>
                      <a:pt x="20219" y="0"/>
                      <a:pt x="19978" y="4828"/>
                      <a:pt x="19978" y="10800"/>
                    </a:cubicBezTo>
                    <a:cubicBezTo>
                      <a:pt x="19978" y="16770"/>
                      <a:pt x="20219" y="21600"/>
                      <a:pt x="20517" y="21600"/>
                    </a:cubicBezTo>
                    <a:lnTo>
                      <a:pt x="21056" y="21600"/>
                    </a:lnTo>
                    <a:cubicBezTo>
                      <a:pt x="21354" y="21600"/>
                      <a:pt x="21600" y="16772"/>
                      <a:pt x="21600" y="10800"/>
                    </a:cubicBezTo>
                    <a:cubicBezTo>
                      <a:pt x="21600" y="4828"/>
                      <a:pt x="21354" y="0"/>
                      <a:pt x="21056" y="0"/>
                    </a:cubicBezTo>
                    <a:lnTo>
                      <a:pt x="20517" y="0"/>
                    </a:lnTo>
                    <a:close/>
                  </a:path>
                </a:pathLst>
              </a:cu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8" name="Google Shape;148;p16"/>
              <p:cNvSpPr/>
              <p:nvPr/>
            </p:nvSpPr>
            <p:spPr>
              <a:xfrm>
                <a:off x="21340210" y="4286173"/>
                <a:ext cx="1123870" cy="253779"/>
              </a:xfrm>
              <a:custGeom>
                <a:rect b="b" l="l" r="r" t="t"/>
                <a:pathLst>
                  <a:path extrusionOk="0" h="21600" w="21600">
                    <a:moveTo>
                      <a:pt x="0" y="18514"/>
                    </a:moveTo>
                    <a:lnTo>
                      <a:pt x="3703" y="4457"/>
                    </a:lnTo>
                    <a:cubicBezTo>
                      <a:pt x="4461" y="1581"/>
                      <a:pt x="5426" y="0"/>
                      <a:pt x="6424" y="0"/>
                    </a:cubicBezTo>
                    <a:lnTo>
                      <a:pt x="15817" y="0"/>
                    </a:lnTo>
                    <a:cubicBezTo>
                      <a:pt x="16834" y="0"/>
                      <a:pt x="17800" y="1968"/>
                      <a:pt x="18462" y="5388"/>
                    </a:cubicBezTo>
                    <a:lnTo>
                      <a:pt x="21600" y="21600"/>
                    </a:lnTo>
                    <a:lnTo>
                      <a:pt x="5103" y="21600"/>
                    </a:lnTo>
                    <a:cubicBezTo>
                      <a:pt x="4489" y="21600"/>
                      <a:pt x="3876" y="21375"/>
                      <a:pt x="3270" y="20928"/>
                    </a:cubicBezTo>
                    <a:lnTo>
                      <a:pt x="0" y="185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9" name="Google Shape;149;p16"/>
              <p:cNvSpPr/>
              <p:nvPr/>
            </p:nvSpPr>
            <p:spPr>
              <a:xfrm>
                <a:off x="21557717" y="4322429"/>
                <a:ext cx="704552" cy="217521"/>
              </a:xfrm>
              <a:custGeom>
                <a:rect b="b" l="l" r="r" t="t"/>
                <a:pathLst>
                  <a:path extrusionOk="0" h="21600" w="21430">
                    <a:moveTo>
                      <a:pt x="17202" y="2591"/>
                    </a:moveTo>
                    <a:cubicBezTo>
                      <a:pt x="16783" y="949"/>
                      <a:pt x="16162" y="0"/>
                      <a:pt x="15508" y="0"/>
                    </a:cubicBezTo>
                    <a:lnTo>
                      <a:pt x="5324" y="0"/>
                    </a:lnTo>
                    <a:cubicBezTo>
                      <a:pt x="4739" y="0"/>
                      <a:pt x="4178" y="758"/>
                      <a:pt x="3765" y="2109"/>
                    </a:cubicBezTo>
                    <a:lnTo>
                      <a:pt x="457" y="12909"/>
                    </a:lnTo>
                    <a:cubicBezTo>
                      <a:pt x="164" y="13864"/>
                      <a:pt x="0" y="15158"/>
                      <a:pt x="0" y="16509"/>
                    </a:cubicBezTo>
                    <a:cubicBezTo>
                      <a:pt x="0" y="19320"/>
                      <a:pt x="698" y="21600"/>
                      <a:pt x="1559" y="21600"/>
                    </a:cubicBezTo>
                    <a:lnTo>
                      <a:pt x="20877" y="21600"/>
                    </a:lnTo>
                    <a:cubicBezTo>
                      <a:pt x="21345" y="21600"/>
                      <a:pt x="21600" y="19820"/>
                      <a:pt x="21301" y="18647"/>
                    </a:cubicBezTo>
                    <a:lnTo>
                      <a:pt x="17202" y="259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0" name="Google Shape;150;p16"/>
              <p:cNvSpPr/>
              <p:nvPr/>
            </p:nvSpPr>
            <p:spPr>
              <a:xfrm>
                <a:off x="21702743" y="4322429"/>
                <a:ext cx="145016" cy="217521"/>
              </a:xfrm>
              <a:custGeom>
                <a:rect b="b" l="l" r="r" t="t"/>
                <a:pathLst>
                  <a:path extrusionOk="0" h="21600" w="21600">
                    <a:moveTo>
                      <a:pt x="16200" y="21600"/>
                    </a:moveTo>
                    <a:lnTo>
                      <a:pt x="0" y="21600"/>
                    </a:lnTo>
                    <a:lnTo>
                      <a:pt x="1080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6">
                  <a:alpha val="21960"/>
                </a:schemeClr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1" name="Google Shape;151;p16"/>
              <p:cNvSpPr/>
              <p:nvPr/>
            </p:nvSpPr>
            <p:spPr>
              <a:xfrm>
                <a:off x="23007879" y="4648709"/>
                <a:ext cx="107142" cy="72505"/>
              </a:xfrm>
              <a:custGeom>
                <a:rect b="b" l="l" r="r" t="t"/>
                <a:pathLst>
                  <a:path extrusionOk="0" h="21600" w="2160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5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2" name="Google Shape;152;p16"/>
              <p:cNvSpPr/>
              <p:nvPr/>
            </p:nvSpPr>
            <p:spPr>
              <a:xfrm>
                <a:off x="22194585" y="4322429"/>
                <a:ext cx="269491" cy="217527"/>
              </a:xfrm>
              <a:custGeom>
                <a:rect b="b" l="l" r="r" t="t"/>
                <a:pathLst>
                  <a:path extrusionOk="0" h="21600" w="2116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3" name="Google Shape;153;p16"/>
              <p:cNvSpPr/>
              <p:nvPr/>
            </p:nvSpPr>
            <p:spPr>
              <a:xfrm>
                <a:off x="21050183" y="4612459"/>
                <a:ext cx="108759" cy="72505"/>
              </a:xfrm>
              <a:custGeom>
                <a:rect b="b" l="l" r="r" t="t"/>
                <a:pathLst>
                  <a:path extrusionOk="0" h="21599" w="21600">
                    <a:moveTo>
                      <a:pt x="0" y="10800"/>
                    </a:moveTo>
                    <a:lnTo>
                      <a:pt x="0" y="21599"/>
                    </a:lnTo>
                    <a:lnTo>
                      <a:pt x="14400" y="21599"/>
                    </a:lnTo>
                    <a:cubicBezTo>
                      <a:pt x="18377" y="21599"/>
                      <a:pt x="21600" y="16764"/>
                      <a:pt x="21600" y="10800"/>
                    </a:cubicBezTo>
                    <a:cubicBezTo>
                      <a:pt x="21600" y="4835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3" y="-1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