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5" autoAdjust="0"/>
    <p:restoredTop sz="96224" autoAdjust="0"/>
  </p:normalViewPr>
  <p:slideViewPr>
    <p:cSldViewPr snapToGrid="0" showGuides="1">
      <p:cViewPr varScale="1">
        <p:scale>
          <a:sx n="34" d="100"/>
          <a:sy n="34" d="100"/>
        </p:scale>
        <p:origin x="126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82E51B4-EA80-49C9-A263-08A7C54E6800}"/>
              </a:ext>
            </a:extLst>
          </p:cNvPr>
          <p:cNvGrpSpPr/>
          <p:nvPr/>
        </p:nvGrpSpPr>
        <p:grpSpPr>
          <a:xfrm>
            <a:off x="-31008" y="1024628"/>
            <a:ext cx="24448152" cy="10212023"/>
            <a:chOff x="-31008" y="1024628"/>
            <a:chExt cx="24448152" cy="10212023"/>
          </a:xfrm>
        </p:grpSpPr>
        <p:sp>
          <p:nvSpPr>
            <p:cNvPr id="1639" name="Template by HiSlide.io"/>
            <p:cNvSpPr txBox="1"/>
            <p:nvPr/>
          </p:nvSpPr>
          <p:spPr>
            <a:xfrm>
              <a:off x="18857343" y="1024628"/>
              <a:ext cx="4363313" cy="457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1640" name="PowerPoint - Keynote - Google Slides"/>
            <p:cNvSpPr txBox="1"/>
            <p:nvPr/>
          </p:nvSpPr>
          <p:spPr>
            <a:xfrm>
              <a:off x="19976585" y="1440212"/>
              <a:ext cx="3219756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  <p:sp>
          <p:nvSpPr>
            <p:cNvPr id="1642" name="Rectangle"/>
            <p:cNvSpPr/>
            <p:nvPr/>
          </p:nvSpPr>
          <p:spPr>
            <a:xfrm>
              <a:off x="-31008" y="4454271"/>
              <a:ext cx="8329716" cy="1270001"/>
            </a:xfrm>
            <a:prstGeom prst="rect">
              <a:avLst/>
            </a:pr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3" name="Shape"/>
            <p:cNvSpPr/>
            <p:nvPr/>
          </p:nvSpPr>
          <p:spPr>
            <a:xfrm>
              <a:off x="2889623" y="4454271"/>
              <a:ext cx="4056839" cy="4056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4" name="Rectangle"/>
            <p:cNvSpPr/>
            <p:nvPr/>
          </p:nvSpPr>
          <p:spPr>
            <a:xfrm>
              <a:off x="8211292" y="4454271"/>
              <a:ext cx="7326416" cy="1270001"/>
            </a:xfrm>
            <a:prstGeom prst="rect">
              <a:avLst/>
            </a:pr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5" name="Shape"/>
            <p:cNvSpPr/>
            <p:nvPr/>
          </p:nvSpPr>
          <p:spPr>
            <a:xfrm>
              <a:off x="10128623" y="4454271"/>
              <a:ext cx="4056839" cy="4056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6" name="Rectangle"/>
            <p:cNvSpPr/>
            <p:nvPr/>
          </p:nvSpPr>
          <p:spPr>
            <a:xfrm>
              <a:off x="15450292" y="4454271"/>
              <a:ext cx="8964716" cy="1270001"/>
            </a:xfrm>
            <a:prstGeom prst="rect">
              <a:avLst/>
            </a:pr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7" name="Shape"/>
            <p:cNvSpPr/>
            <p:nvPr/>
          </p:nvSpPr>
          <p:spPr>
            <a:xfrm>
              <a:off x="17367623" y="4454271"/>
              <a:ext cx="4056839" cy="4056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8" name="Line"/>
            <p:cNvSpPr/>
            <p:nvPr/>
          </p:nvSpPr>
          <p:spPr>
            <a:xfrm>
              <a:off x="-25731" y="5087805"/>
              <a:ext cx="6333524" cy="278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4" h="21199" extrusionOk="0">
                  <a:moveTo>
                    <a:pt x="0" y="0"/>
                  </a:moveTo>
                  <a:lnTo>
                    <a:pt x="17035" y="0"/>
                  </a:lnTo>
                  <a:cubicBezTo>
                    <a:pt x="19920" y="236"/>
                    <a:pt x="21600" y="5382"/>
                    <a:pt x="21564" y="10678"/>
                  </a:cubicBezTo>
                  <a:cubicBezTo>
                    <a:pt x="21529" y="15707"/>
                    <a:pt x="19964" y="20495"/>
                    <a:pt x="17207" y="21140"/>
                  </a:cubicBezTo>
                  <a:cubicBezTo>
                    <a:pt x="15239" y="21600"/>
                    <a:pt x="13611" y="19335"/>
                    <a:pt x="12754" y="16067"/>
                  </a:cubicBezTo>
                  <a:cubicBezTo>
                    <a:pt x="11909" y="12848"/>
                    <a:pt x="11809" y="8650"/>
                    <a:pt x="12865" y="4988"/>
                  </a:cubicBezTo>
                </a:path>
              </a:pathLst>
            </a:custGeom>
            <a:ln w="254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9" name="Line"/>
            <p:cNvSpPr/>
            <p:nvPr/>
          </p:nvSpPr>
          <p:spPr>
            <a:xfrm>
              <a:off x="6425869" y="5092068"/>
              <a:ext cx="7120924" cy="278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199" extrusionOk="0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ln w="254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0" name="Line"/>
            <p:cNvSpPr/>
            <p:nvPr/>
          </p:nvSpPr>
          <p:spPr>
            <a:xfrm>
              <a:off x="13652168" y="5092068"/>
              <a:ext cx="7120923" cy="278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199" extrusionOk="0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ln w="254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1" name="Shape"/>
            <p:cNvSpPr/>
            <p:nvPr/>
          </p:nvSpPr>
          <p:spPr>
            <a:xfrm>
              <a:off x="5031032" y="4452574"/>
              <a:ext cx="2654341" cy="127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2" name="Shape"/>
            <p:cNvSpPr/>
            <p:nvPr/>
          </p:nvSpPr>
          <p:spPr>
            <a:xfrm>
              <a:off x="2893051" y="5725798"/>
              <a:ext cx="1965252" cy="63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3" name="Shape"/>
            <p:cNvSpPr/>
            <p:nvPr/>
          </p:nvSpPr>
          <p:spPr>
            <a:xfrm>
              <a:off x="12270032" y="4452574"/>
              <a:ext cx="2654341" cy="127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4" name="Shape"/>
            <p:cNvSpPr/>
            <p:nvPr/>
          </p:nvSpPr>
          <p:spPr>
            <a:xfrm>
              <a:off x="10132051" y="5725798"/>
              <a:ext cx="1965252" cy="63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5" name="Shape"/>
            <p:cNvSpPr/>
            <p:nvPr/>
          </p:nvSpPr>
          <p:spPr>
            <a:xfrm>
              <a:off x="17371051" y="5725798"/>
              <a:ext cx="1965252" cy="63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6" name="Line"/>
            <p:cNvSpPr/>
            <p:nvPr/>
          </p:nvSpPr>
          <p:spPr>
            <a:xfrm>
              <a:off x="20944324" y="5093385"/>
              <a:ext cx="3472820" cy="1"/>
            </a:xfrm>
            <a:prstGeom prst="line">
              <a:avLst/>
            </a:prstGeom>
            <a:ln w="254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57" name="Roadmap Infographic Template"/>
            <p:cNvSpPr txBox="1"/>
            <p:nvPr/>
          </p:nvSpPr>
          <p:spPr>
            <a:xfrm>
              <a:off x="7737991" y="2204638"/>
              <a:ext cx="9212818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92984F9-47F8-4BE9-9272-24B205895B9B}"/>
                </a:ext>
              </a:extLst>
            </p:cNvPr>
            <p:cNvGrpSpPr/>
            <p:nvPr/>
          </p:nvGrpSpPr>
          <p:grpSpPr>
            <a:xfrm>
              <a:off x="15537099" y="4141564"/>
              <a:ext cx="2102733" cy="1305146"/>
              <a:chOff x="15537099" y="4141564"/>
              <a:chExt cx="2102733" cy="1305146"/>
            </a:xfrm>
          </p:grpSpPr>
          <p:sp>
            <p:nvSpPr>
              <p:cNvPr id="1658" name="Freeform 178"/>
              <p:cNvSpPr/>
              <p:nvPr/>
            </p:nvSpPr>
            <p:spPr>
              <a:xfrm>
                <a:off x="16769735" y="4141564"/>
                <a:ext cx="253784" cy="2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6" h="21600" extrusionOk="0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9" name="Freeform 179"/>
              <p:cNvSpPr/>
              <p:nvPr/>
            </p:nvSpPr>
            <p:spPr>
              <a:xfrm>
                <a:off x="15537099" y="4576612"/>
                <a:ext cx="870096" cy="870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60" name="Freeform 180"/>
              <p:cNvSpPr/>
              <p:nvPr/>
            </p:nvSpPr>
            <p:spPr>
              <a:xfrm>
                <a:off x="15609605" y="4649118"/>
                <a:ext cx="725081" cy="7250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1" name="Freeform 181"/>
              <p:cNvSpPr/>
              <p:nvPr/>
            </p:nvSpPr>
            <p:spPr>
              <a:xfrm>
                <a:off x="16769735" y="4576612"/>
                <a:ext cx="870097" cy="870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62" name="Freeform 182"/>
              <p:cNvSpPr/>
              <p:nvPr/>
            </p:nvSpPr>
            <p:spPr>
              <a:xfrm>
                <a:off x="16842241" y="4649118"/>
                <a:ext cx="725082" cy="7250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3" name="Freeform 184"/>
              <p:cNvSpPr/>
              <p:nvPr/>
            </p:nvSpPr>
            <p:spPr>
              <a:xfrm>
                <a:off x="15899638" y="4939154"/>
                <a:ext cx="145016" cy="14501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64" name="Freeform 185"/>
              <p:cNvSpPr/>
              <p:nvPr/>
            </p:nvSpPr>
            <p:spPr>
              <a:xfrm>
                <a:off x="17168526" y="4975405"/>
                <a:ext cx="72512" cy="72513"/>
              </a:xfrm>
              <a:prstGeom prst="ellipse">
                <a:avLst/>
              </a:prstGeom>
              <a:solidFill>
                <a:srgbClr val="736F7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66" name="Freeform 186"/>
              <p:cNvSpPr/>
              <p:nvPr/>
            </p:nvSpPr>
            <p:spPr>
              <a:xfrm>
                <a:off x="15935893" y="4286557"/>
                <a:ext cx="1305150" cy="761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7" h="21469" extrusionOk="0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7" name="Freeform 187"/>
              <p:cNvSpPr/>
              <p:nvPr/>
            </p:nvSpPr>
            <p:spPr>
              <a:xfrm>
                <a:off x="16153416" y="4322837"/>
                <a:ext cx="326290" cy="108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8" name="Freeform 188"/>
              <p:cNvSpPr/>
              <p:nvPr/>
            </p:nvSpPr>
            <p:spPr>
              <a:xfrm>
                <a:off x="16407192" y="4902902"/>
                <a:ext cx="290030" cy="2900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9" name="Freeform 189"/>
              <p:cNvSpPr/>
              <p:nvPr/>
            </p:nvSpPr>
            <p:spPr>
              <a:xfrm>
                <a:off x="16515959" y="5011619"/>
                <a:ext cx="145011" cy="290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1269" extrusionOk="0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0" name="Freeform 190"/>
              <p:cNvSpPr/>
              <p:nvPr/>
            </p:nvSpPr>
            <p:spPr>
              <a:xfrm>
                <a:off x="16552206" y="5229181"/>
                <a:ext cx="181275" cy="7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368B2AF3-E0C0-499C-B4B2-331CF65FD587}"/>
                </a:ext>
              </a:extLst>
            </p:cNvPr>
            <p:cNvGrpSpPr/>
            <p:nvPr/>
          </p:nvGrpSpPr>
          <p:grpSpPr>
            <a:xfrm>
              <a:off x="7284561" y="3932448"/>
              <a:ext cx="2102735" cy="1196383"/>
              <a:chOff x="7284561" y="3932448"/>
              <a:chExt cx="2102735" cy="1196383"/>
            </a:xfrm>
          </p:grpSpPr>
          <p:sp>
            <p:nvSpPr>
              <p:cNvPr id="1672" name="Freeform 192"/>
              <p:cNvSpPr/>
              <p:nvPr/>
            </p:nvSpPr>
            <p:spPr>
              <a:xfrm>
                <a:off x="7393318" y="4693781"/>
                <a:ext cx="1595183" cy="253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3" name="Freeform 193"/>
              <p:cNvSpPr/>
              <p:nvPr/>
            </p:nvSpPr>
            <p:spPr>
              <a:xfrm>
                <a:off x="7284561" y="3932448"/>
                <a:ext cx="1413911" cy="870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4" name="Freeform 195"/>
              <p:cNvSpPr/>
              <p:nvPr/>
            </p:nvSpPr>
            <p:spPr>
              <a:xfrm>
                <a:off x="7357067" y="4657525"/>
                <a:ext cx="1268894" cy="7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5" name="Freeform 196"/>
              <p:cNvSpPr/>
              <p:nvPr/>
            </p:nvSpPr>
            <p:spPr>
              <a:xfrm>
                <a:off x="7357067" y="4004949"/>
                <a:ext cx="1268894" cy="7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6" name="Freeform 197"/>
              <p:cNvSpPr/>
              <p:nvPr/>
            </p:nvSpPr>
            <p:spPr>
              <a:xfrm>
                <a:off x="8770973" y="4113716"/>
                <a:ext cx="580066" cy="797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7" name="Freeform 198"/>
              <p:cNvSpPr/>
              <p:nvPr/>
            </p:nvSpPr>
            <p:spPr>
              <a:xfrm>
                <a:off x="8970372" y="4730035"/>
                <a:ext cx="380669" cy="18127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8" name="Freeform 199"/>
              <p:cNvSpPr/>
              <p:nvPr/>
            </p:nvSpPr>
            <p:spPr>
              <a:xfrm>
                <a:off x="7535315" y="4763264"/>
                <a:ext cx="332331" cy="332331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9" name="Freeform 200"/>
              <p:cNvSpPr/>
              <p:nvPr/>
            </p:nvSpPr>
            <p:spPr>
              <a:xfrm>
                <a:off x="7502082" y="4730033"/>
                <a:ext cx="398798" cy="398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0" name="Freeform 201"/>
              <p:cNvSpPr/>
              <p:nvPr/>
            </p:nvSpPr>
            <p:spPr>
              <a:xfrm>
                <a:off x="7628972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1" name="Freeform 202"/>
              <p:cNvSpPr/>
              <p:nvPr/>
            </p:nvSpPr>
            <p:spPr>
              <a:xfrm>
                <a:off x="8804205" y="4763264"/>
                <a:ext cx="332332" cy="332331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2" name="Freeform 203"/>
              <p:cNvSpPr/>
              <p:nvPr/>
            </p:nvSpPr>
            <p:spPr>
              <a:xfrm>
                <a:off x="8770973" y="4730033"/>
                <a:ext cx="398797" cy="398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3" name="Freeform 204"/>
              <p:cNvSpPr/>
              <p:nvPr/>
            </p:nvSpPr>
            <p:spPr>
              <a:xfrm>
                <a:off x="8897864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4" name="Freeform 205"/>
              <p:cNvSpPr/>
              <p:nvPr/>
            </p:nvSpPr>
            <p:spPr>
              <a:xfrm>
                <a:off x="9278527" y="4802539"/>
                <a:ext cx="108769" cy="14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5" name="Freeform 206"/>
              <p:cNvSpPr/>
              <p:nvPr/>
            </p:nvSpPr>
            <p:spPr>
              <a:xfrm>
                <a:off x="9278527" y="4657529"/>
                <a:ext cx="72512" cy="108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86" name="Freeform 207"/>
              <p:cNvSpPr/>
              <p:nvPr/>
            </p:nvSpPr>
            <p:spPr>
              <a:xfrm>
                <a:off x="8843481" y="4186225"/>
                <a:ext cx="401024" cy="253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8BA7BF84-98AE-49AD-B87D-F5D0A008C083}"/>
                </a:ext>
              </a:extLst>
            </p:cNvPr>
            <p:cNvGrpSpPr/>
            <p:nvPr/>
          </p:nvGrpSpPr>
          <p:grpSpPr>
            <a:xfrm>
              <a:off x="552433" y="4344546"/>
              <a:ext cx="2102729" cy="797582"/>
              <a:chOff x="552433" y="4344546"/>
              <a:chExt cx="2102729" cy="797582"/>
            </a:xfrm>
          </p:grpSpPr>
          <p:sp>
            <p:nvSpPr>
              <p:cNvPr id="1688" name="Freeform 506"/>
              <p:cNvSpPr/>
              <p:nvPr/>
            </p:nvSpPr>
            <p:spPr>
              <a:xfrm>
                <a:off x="552454" y="4344550"/>
                <a:ext cx="2066470" cy="652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89" name="Freeform 507"/>
              <p:cNvSpPr/>
              <p:nvPr/>
            </p:nvSpPr>
            <p:spPr>
              <a:xfrm>
                <a:off x="624965" y="4344546"/>
                <a:ext cx="1341384" cy="253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0" name="Freeform 508"/>
              <p:cNvSpPr/>
              <p:nvPr/>
            </p:nvSpPr>
            <p:spPr>
              <a:xfrm>
                <a:off x="815386" y="4380797"/>
                <a:ext cx="949156" cy="2175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1600" extrusionOk="0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91" name="Freeform 509"/>
              <p:cNvSpPr/>
              <p:nvPr/>
            </p:nvSpPr>
            <p:spPr>
              <a:xfrm>
                <a:off x="552438" y="4670828"/>
                <a:ext cx="2066481" cy="290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2" name="Freeform 510"/>
              <p:cNvSpPr/>
              <p:nvPr/>
            </p:nvSpPr>
            <p:spPr>
              <a:xfrm>
                <a:off x="552433" y="4852123"/>
                <a:ext cx="2102729" cy="144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3" name="Freeform 511"/>
              <p:cNvSpPr/>
              <p:nvPr/>
            </p:nvSpPr>
            <p:spPr>
              <a:xfrm>
                <a:off x="694429" y="4776556"/>
                <a:ext cx="332331" cy="3323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4" name="Freeform 512"/>
              <p:cNvSpPr/>
              <p:nvPr/>
            </p:nvSpPr>
            <p:spPr>
              <a:xfrm>
                <a:off x="661200" y="4743339"/>
                <a:ext cx="398789" cy="398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95" name="Freeform 513"/>
              <p:cNvSpPr/>
              <p:nvPr/>
            </p:nvSpPr>
            <p:spPr>
              <a:xfrm>
                <a:off x="788087" y="4870214"/>
                <a:ext cx="145015" cy="145015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6" name="Freeform 515"/>
              <p:cNvSpPr/>
              <p:nvPr/>
            </p:nvSpPr>
            <p:spPr>
              <a:xfrm>
                <a:off x="1096184" y="4779611"/>
                <a:ext cx="1558886" cy="72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dirty="0"/>
              </a:p>
            </p:txBody>
          </p:sp>
          <p:sp>
            <p:nvSpPr>
              <p:cNvPr id="1697" name="Freeform 517"/>
              <p:cNvSpPr/>
              <p:nvPr/>
            </p:nvSpPr>
            <p:spPr>
              <a:xfrm>
                <a:off x="1350016" y="4380788"/>
                <a:ext cx="72507" cy="217523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98" name="Freeform 518"/>
              <p:cNvSpPr/>
              <p:nvPr/>
            </p:nvSpPr>
            <p:spPr>
              <a:xfrm>
                <a:off x="2510151" y="4707082"/>
                <a:ext cx="107143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9" name="Freeform 519"/>
              <p:cNvSpPr/>
              <p:nvPr/>
            </p:nvSpPr>
            <p:spPr>
              <a:xfrm>
                <a:off x="1696855" y="4380802"/>
                <a:ext cx="269491" cy="2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00" name="Freeform 520"/>
              <p:cNvSpPr/>
              <p:nvPr/>
            </p:nvSpPr>
            <p:spPr>
              <a:xfrm>
                <a:off x="924512" y="4380797"/>
                <a:ext cx="171731" cy="209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01" name="Freeform 521"/>
              <p:cNvSpPr/>
              <p:nvPr/>
            </p:nvSpPr>
            <p:spPr>
              <a:xfrm>
                <a:off x="570577" y="4598324"/>
                <a:ext cx="126872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02" name="Freeform 522"/>
              <p:cNvSpPr/>
              <p:nvPr/>
            </p:nvSpPr>
            <p:spPr>
              <a:xfrm>
                <a:off x="2108318" y="4776556"/>
                <a:ext cx="332332" cy="3323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03" name="Freeform 523"/>
              <p:cNvSpPr/>
              <p:nvPr/>
            </p:nvSpPr>
            <p:spPr>
              <a:xfrm>
                <a:off x="2075090" y="4743339"/>
                <a:ext cx="398788" cy="398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04" name="Freeform 524"/>
              <p:cNvSpPr/>
              <p:nvPr/>
            </p:nvSpPr>
            <p:spPr>
              <a:xfrm>
                <a:off x="2201977" y="4870214"/>
                <a:ext cx="145016" cy="145015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706" name="Placeholder text"/>
            <p:cNvSpPr/>
            <p:nvPr/>
          </p:nvSpPr>
          <p:spPr>
            <a:xfrm>
              <a:off x="3347715" y="9326846"/>
              <a:ext cx="3173662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07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2630892" y="9902953"/>
              <a:ext cx="4607308" cy="1333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09" name="Placeholder text"/>
            <p:cNvSpPr/>
            <p:nvPr/>
          </p:nvSpPr>
          <p:spPr>
            <a:xfrm>
              <a:off x="10567565" y="9326846"/>
              <a:ext cx="3173662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10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9850742" y="9902953"/>
              <a:ext cx="4607309" cy="1333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12" name="Placeholder text"/>
            <p:cNvSpPr/>
            <p:nvPr/>
          </p:nvSpPr>
          <p:spPr>
            <a:xfrm>
              <a:off x="17787416" y="9326846"/>
              <a:ext cx="3173662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1713" name="Lorem Ipsum is simply dummy text of the printing and typesetting industry. Lorem Ipsum has been the industry's standard dummy text ever since the 1500s, when an unknown printer took a galley of type and scrambled it to make a type"/>
            <p:cNvSpPr/>
            <p:nvPr/>
          </p:nvSpPr>
          <p:spPr>
            <a:xfrm>
              <a:off x="17070593" y="9902953"/>
              <a:ext cx="4607309" cy="13336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1715" name="Shape"/>
            <p:cNvSpPr/>
            <p:nvPr/>
          </p:nvSpPr>
          <p:spPr>
            <a:xfrm>
              <a:off x="19509032" y="4452574"/>
              <a:ext cx="2654341" cy="127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594D69A4-00AA-470F-B0F7-A43C88694F84}"/>
                </a:ext>
              </a:extLst>
            </p:cNvPr>
            <p:cNvGrpSpPr/>
            <p:nvPr/>
          </p:nvGrpSpPr>
          <p:grpSpPr>
            <a:xfrm>
              <a:off x="21050162" y="4286173"/>
              <a:ext cx="2102871" cy="833834"/>
              <a:chOff x="21050162" y="4286173"/>
              <a:chExt cx="2102871" cy="833834"/>
            </a:xfrm>
          </p:grpSpPr>
          <p:sp>
            <p:nvSpPr>
              <p:cNvPr id="1716" name="Freeform 96"/>
              <p:cNvSpPr/>
              <p:nvPr/>
            </p:nvSpPr>
            <p:spPr>
              <a:xfrm>
                <a:off x="21050185" y="4286177"/>
                <a:ext cx="2066469" cy="6525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17" name="Freeform 97"/>
              <p:cNvSpPr/>
              <p:nvPr/>
            </p:nvSpPr>
            <p:spPr>
              <a:xfrm>
                <a:off x="21050183" y="4612455"/>
                <a:ext cx="2066469" cy="362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18" name="Freeform 98"/>
              <p:cNvSpPr/>
              <p:nvPr/>
            </p:nvSpPr>
            <p:spPr>
              <a:xfrm>
                <a:off x="21050162" y="4830001"/>
                <a:ext cx="2102728" cy="144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19" name="Freeform 99"/>
              <p:cNvSpPr/>
              <p:nvPr/>
            </p:nvSpPr>
            <p:spPr>
              <a:xfrm>
                <a:off x="22609076" y="4721208"/>
                <a:ext cx="362532" cy="362533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0" name="Freeform 100"/>
              <p:cNvSpPr/>
              <p:nvPr/>
            </p:nvSpPr>
            <p:spPr>
              <a:xfrm>
                <a:off x="22572840" y="4684961"/>
                <a:ext cx="435045" cy="435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1" name="Freeform 101"/>
              <p:cNvSpPr/>
              <p:nvPr/>
            </p:nvSpPr>
            <p:spPr>
              <a:xfrm>
                <a:off x="22717834" y="4829969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2" name="Freeform 102"/>
              <p:cNvSpPr/>
              <p:nvPr/>
            </p:nvSpPr>
            <p:spPr>
              <a:xfrm>
                <a:off x="21231436" y="4721208"/>
                <a:ext cx="362532" cy="362533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3" name="Freeform 103"/>
              <p:cNvSpPr/>
              <p:nvPr/>
            </p:nvSpPr>
            <p:spPr>
              <a:xfrm>
                <a:off x="21195197" y="4684961"/>
                <a:ext cx="435046" cy="435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4" name="Freeform 104"/>
              <p:cNvSpPr/>
              <p:nvPr/>
            </p:nvSpPr>
            <p:spPr>
              <a:xfrm>
                <a:off x="21340194" y="4829969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5" name="Freeform 106"/>
              <p:cNvSpPr/>
              <p:nvPr/>
            </p:nvSpPr>
            <p:spPr>
              <a:xfrm>
                <a:off x="21702780" y="4757594"/>
                <a:ext cx="1450253" cy="72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6" name="Freeform 108"/>
              <p:cNvSpPr/>
              <p:nvPr/>
            </p:nvSpPr>
            <p:spPr>
              <a:xfrm>
                <a:off x="21340210" y="4286173"/>
                <a:ext cx="1123870" cy="253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7" name="Freeform 109"/>
              <p:cNvSpPr/>
              <p:nvPr/>
            </p:nvSpPr>
            <p:spPr>
              <a:xfrm>
                <a:off x="21557717" y="4322429"/>
                <a:ext cx="704552" cy="217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0" h="21600" extrusionOk="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8" name="Freeform 110"/>
              <p:cNvSpPr/>
              <p:nvPr/>
            </p:nvSpPr>
            <p:spPr>
              <a:xfrm>
                <a:off x="21702743" y="4322429"/>
                <a:ext cx="145016" cy="217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6">
                  <a:alpha val="219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9" name="Freeform 111"/>
              <p:cNvSpPr/>
              <p:nvPr/>
            </p:nvSpPr>
            <p:spPr>
              <a:xfrm>
                <a:off x="23007879" y="4648709"/>
                <a:ext cx="107142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0" name="Freeform 112"/>
              <p:cNvSpPr/>
              <p:nvPr/>
            </p:nvSpPr>
            <p:spPr>
              <a:xfrm>
                <a:off x="22194585" y="4322429"/>
                <a:ext cx="269491" cy="2175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31" name="Freeform 113"/>
              <p:cNvSpPr/>
              <p:nvPr/>
            </p:nvSpPr>
            <p:spPr>
              <a:xfrm>
                <a:off x="21050183" y="4612459"/>
                <a:ext cx="108759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149</Words>
  <Application>Microsoft Office PowerPoint</Application>
  <PresentationFormat>Произвольный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2020-11-05T16:25:52Z</dcterms:modified>
</cp:coreProperties>
</file>