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0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46" autoAdjust="0"/>
    <p:restoredTop sz="96224" autoAdjust="0"/>
  </p:normalViewPr>
  <p:slideViewPr>
    <p:cSldViewPr snapToGrid="0" showGuides="1">
      <p:cViewPr varScale="1">
        <p:scale>
          <a:sx n="65" d="100"/>
          <a:sy n="65" d="100"/>
        </p:scale>
        <p:origin x="78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3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8A629EC-4CAA-4CBB-9350-50B5A2C5EE5D}"/>
              </a:ext>
            </a:extLst>
          </p:cNvPr>
          <p:cNvGrpSpPr/>
          <p:nvPr/>
        </p:nvGrpSpPr>
        <p:grpSpPr>
          <a:xfrm>
            <a:off x="784384" y="952868"/>
            <a:ext cx="11479590" cy="7443711"/>
            <a:chOff x="784384" y="952868"/>
            <a:chExt cx="11479590" cy="7443711"/>
          </a:xfrm>
        </p:grpSpPr>
        <p:sp>
          <p:nvSpPr>
            <p:cNvPr id="1771" name="Shape"/>
            <p:cNvSpPr/>
            <p:nvPr/>
          </p:nvSpPr>
          <p:spPr>
            <a:xfrm>
              <a:off x="3293874" y="3771668"/>
              <a:ext cx="3685142" cy="3061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8" h="18395" extrusionOk="0">
                  <a:moveTo>
                    <a:pt x="8715" y="5"/>
                  </a:moveTo>
                  <a:cubicBezTo>
                    <a:pt x="4247" y="151"/>
                    <a:pt x="28" y="3737"/>
                    <a:pt x="0" y="9143"/>
                  </a:cubicBezTo>
                  <a:cubicBezTo>
                    <a:pt x="-42" y="17422"/>
                    <a:pt x="9762" y="21528"/>
                    <a:pt x="15369" y="15580"/>
                  </a:cubicBezTo>
                  <a:lnTo>
                    <a:pt x="21558" y="9189"/>
                  </a:lnTo>
                  <a:lnTo>
                    <a:pt x="15373" y="2837"/>
                  </a:lnTo>
                  <a:cubicBezTo>
                    <a:pt x="13463" y="794"/>
                    <a:pt x="11055" y="-72"/>
                    <a:pt x="8715" y="5"/>
                  </a:cubicBezTo>
                  <a:close/>
                  <a:moveTo>
                    <a:pt x="9090" y="4055"/>
                  </a:moveTo>
                  <a:cubicBezTo>
                    <a:pt x="10268" y="4088"/>
                    <a:pt x="11460" y="4556"/>
                    <a:pt x="12436" y="5554"/>
                  </a:cubicBezTo>
                  <a:lnTo>
                    <a:pt x="15967" y="9181"/>
                  </a:lnTo>
                  <a:lnTo>
                    <a:pt x="12441" y="12831"/>
                  </a:lnTo>
                  <a:cubicBezTo>
                    <a:pt x="9267" y="16042"/>
                    <a:pt x="3898" y="13702"/>
                    <a:pt x="3942" y="9127"/>
                  </a:cubicBezTo>
                  <a:cubicBezTo>
                    <a:pt x="3971" y="6014"/>
                    <a:pt x="6499" y="3983"/>
                    <a:pt x="9090" y="4055"/>
                  </a:cubicBezTo>
                  <a:close/>
                </a:path>
              </a:pathLst>
            </a:custGeom>
            <a:solidFill>
              <a:schemeClr val="accent6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72" name="Shape"/>
            <p:cNvSpPr/>
            <p:nvPr/>
          </p:nvSpPr>
          <p:spPr>
            <a:xfrm rot="10800000">
              <a:off x="6025785" y="3771669"/>
              <a:ext cx="3685142" cy="3061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8" h="18395" extrusionOk="0">
                  <a:moveTo>
                    <a:pt x="8715" y="5"/>
                  </a:moveTo>
                  <a:cubicBezTo>
                    <a:pt x="4247" y="151"/>
                    <a:pt x="28" y="3737"/>
                    <a:pt x="0" y="9143"/>
                  </a:cubicBezTo>
                  <a:cubicBezTo>
                    <a:pt x="-42" y="17422"/>
                    <a:pt x="9762" y="21528"/>
                    <a:pt x="15369" y="15580"/>
                  </a:cubicBezTo>
                  <a:lnTo>
                    <a:pt x="21558" y="9189"/>
                  </a:lnTo>
                  <a:lnTo>
                    <a:pt x="15373" y="2837"/>
                  </a:lnTo>
                  <a:cubicBezTo>
                    <a:pt x="13463" y="794"/>
                    <a:pt x="11055" y="-72"/>
                    <a:pt x="8715" y="5"/>
                  </a:cubicBezTo>
                  <a:close/>
                  <a:moveTo>
                    <a:pt x="9090" y="4055"/>
                  </a:moveTo>
                  <a:cubicBezTo>
                    <a:pt x="10268" y="4088"/>
                    <a:pt x="11460" y="4556"/>
                    <a:pt x="12436" y="5554"/>
                  </a:cubicBezTo>
                  <a:lnTo>
                    <a:pt x="15967" y="9181"/>
                  </a:lnTo>
                  <a:lnTo>
                    <a:pt x="12441" y="12831"/>
                  </a:lnTo>
                  <a:cubicBezTo>
                    <a:pt x="9267" y="16042"/>
                    <a:pt x="3898" y="13702"/>
                    <a:pt x="3942" y="9127"/>
                  </a:cubicBezTo>
                  <a:cubicBezTo>
                    <a:pt x="3971" y="6014"/>
                    <a:pt x="6499" y="3983"/>
                    <a:pt x="9090" y="4055"/>
                  </a:cubicBezTo>
                  <a:close/>
                </a:path>
              </a:pathLst>
            </a:custGeom>
            <a:solidFill>
              <a:schemeClr val="accent6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73" name="Line"/>
            <p:cNvSpPr/>
            <p:nvPr/>
          </p:nvSpPr>
          <p:spPr>
            <a:xfrm>
              <a:off x="3620505" y="4113513"/>
              <a:ext cx="5744379" cy="2374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6" h="19127" extrusionOk="0">
                  <a:moveTo>
                    <a:pt x="9390" y="11592"/>
                  </a:moveTo>
                  <a:lnTo>
                    <a:pt x="7338" y="16207"/>
                  </a:lnTo>
                  <a:cubicBezTo>
                    <a:pt x="5792" y="19793"/>
                    <a:pt x="3278" y="20118"/>
                    <a:pt x="1559" y="16953"/>
                  </a:cubicBezTo>
                  <a:cubicBezTo>
                    <a:pt x="-172" y="13767"/>
                    <a:pt x="-513" y="8119"/>
                    <a:pt x="795" y="4052"/>
                  </a:cubicBezTo>
                  <a:cubicBezTo>
                    <a:pt x="2293" y="-606"/>
                    <a:pt x="5263" y="-1309"/>
                    <a:pt x="7162" y="2546"/>
                  </a:cubicBezTo>
                  <a:lnTo>
                    <a:pt x="13199" y="16053"/>
                  </a:lnTo>
                  <a:cubicBezTo>
                    <a:pt x="14964" y="20291"/>
                    <a:pt x="17985" y="20106"/>
                    <a:pt x="19644" y="15658"/>
                  </a:cubicBezTo>
                  <a:cubicBezTo>
                    <a:pt x="21087" y="11790"/>
                    <a:pt x="20919" y="6064"/>
                    <a:pt x="19276" y="2608"/>
                  </a:cubicBezTo>
                  <a:cubicBezTo>
                    <a:pt x="17606" y="-904"/>
                    <a:pt x="15003" y="-863"/>
                    <a:pt x="13355" y="2699"/>
                  </a:cubicBezTo>
                  <a:lnTo>
                    <a:pt x="11257" y="7395"/>
                  </a:lnTo>
                </a:path>
              </a:pathLst>
            </a:custGeom>
            <a:noFill/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74" name="Shape"/>
            <p:cNvSpPr/>
            <p:nvPr/>
          </p:nvSpPr>
          <p:spPr>
            <a:xfrm>
              <a:off x="6502500" y="4584242"/>
              <a:ext cx="717050" cy="7211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243"/>
                  </a:moveTo>
                  <a:lnTo>
                    <a:pt x="7245" y="0"/>
                  </a:lnTo>
                  <a:lnTo>
                    <a:pt x="21600" y="14381"/>
                  </a:lnTo>
                  <a:lnTo>
                    <a:pt x="14416" y="21600"/>
                  </a:lnTo>
                  <a:lnTo>
                    <a:pt x="0" y="7243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75" name="Shape"/>
            <p:cNvSpPr/>
            <p:nvPr/>
          </p:nvSpPr>
          <p:spPr>
            <a:xfrm>
              <a:off x="5781682" y="5301117"/>
              <a:ext cx="722236" cy="724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200"/>
                  </a:moveTo>
                  <a:lnTo>
                    <a:pt x="7211" y="0"/>
                  </a:lnTo>
                  <a:lnTo>
                    <a:pt x="21600" y="14330"/>
                  </a:lnTo>
                  <a:lnTo>
                    <a:pt x="14347" y="21600"/>
                  </a:lnTo>
                  <a:lnTo>
                    <a:pt x="0" y="720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77" name="Placeholder text"/>
            <p:cNvSpPr/>
            <p:nvPr/>
          </p:nvSpPr>
          <p:spPr>
            <a:xfrm>
              <a:off x="1105745" y="2583557"/>
              <a:ext cx="2343149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778" name="Lorem Ipsum is simply dummy text of the printing and typesetting industry. Lorem Ipsum has been the industry's standard dummy text ever since the 1500s, when an unknown printer took a galley of type and scrambled it to make a type"/>
            <p:cNvSpPr/>
            <p:nvPr/>
          </p:nvSpPr>
          <p:spPr>
            <a:xfrm>
              <a:off x="898198" y="3017814"/>
              <a:ext cx="2550696" cy="1239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780" name="Placeholder text"/>
            <p:cNvSpPr/>
            <p:nvPr/>
          </p:nvSpPr>
          <p:spPr>
            <a:xfrm>
              <a:off x="1519537" y="6889704"/>
              <a:ext cx="1929357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781" name="Lorem Ipsum is simply dummy text of the printing and typesetting industry. Lorem Ipsum has been the industry's standard dummy text ever since the 1500s, when an unknown printer took a galley of type and scrambled it to make a type"/>
            <p:cNvSpPr/>
            <p:nvPr/>
          </p:nvSpPr>
          <p:spPr>
            <a:xfrm>
              <a:off x="838517" y="7323961"/>
              <a:ext cx="2610377" cy="107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783" name="Placeholder text"/>
            <p:cNvSpPr/>
            <p:nvPr/>
          </p:nvSpPr>
          <p:spPr>
            <a:xfrm>
              <a:off x="939802" y="4571531"/>
              <a:ext cx="1899492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784" name="Lorem Ipsum is simply dummy text of the printing and typesetting industry. Lorem Ipsum has been the industry's standard dummy text ever since the 1500s, when an unknown printer took a galley of type and scrambled it to make"/>
            <p:cNvSpPr/>
            <p:nvPr/>
          </p:nvSpPr>
          <p:spPr>
            <a:xfrm>
              <a:off x="784384" y="5005788"/>
              <a:ext cx="2054910" cy="1408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</a:t>
              </a:r>
            </a:p>
          </p:txBody>
        </p:sp>
        <p:sp>
          <p:nvSpPr>
            <p:cNvPr id="1786" name="Placeholder text"/>
            <p:cNvSpPr/>
            <p:nvPr/>
          </p:nvSpPr>
          <p:spPr>
            <a:xfrm>
              <a:off x="9555907" y="2585797"/>
              <a:ext cx="2037157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787" name="Lorem Ipsum is simply dummy text of the printing and typesetting industry. Lorem Ipsum has been the industry's standard dummy text ever since the 1500s, when an unknown printer took a galley of type and scrambled it to make a type"/>
            <p:cNvSpPr/>
            <p:nvPr/>
          </p:nvSpPr>
          <p:spPr>
            <a:xfrm>
              <a:off x="9555907" y="3020054"/>
              <a:ext cx="2612311" cy="107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789" name="Placeholder text"/>
            <p:cNvSpPr/>
            <p:nvPr/>
          </p:nvSpPr>
          <p:spPr>
            <a:xfrm>
              <a:off x="9555907" y="6891944"/>
              <a:ext cx="2055216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790" name="Lorem Ipsum is simply dummy text of the printing and typesetting industry. Lorem Ipsum has been the industry's standard dummy text ever since the 1500s, when an unknown printer took a galley of type and scrambled it to make a type"/>
            <p:cNvSpPr/>
            <p:nvPr/>
          </p:nvSpPr>
          <p:spPr>
            <a:xfrm>
              <a:off x="9555907" y="7326201"/>
              <a:ext cx="2622184" cy="107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792" name="Placeholder text"/>
            <p:cNvSpPr/>
            <p:nvPr/>
          </p:nvSpPr>
          <p:spPr>
            <a:xfrm>
              <a:off x="10165507" y="4573771"/>
              <a:ext cx="2061119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793" name="Lorem Ipsum is simply dummy text of the printing and typesetting industry. Lorem Ipsum has been the industry's standard dummy text ever since the 1500s, when an unknown printer took a galley of type and scrambled it to make"/>
            <p:cNvSpPr/>
            <p:nvPr/>
          </p:nvSpPr>
          <p:spPr>
            <a:xfrm>
              <a:off x="10165507" y="5008028"/>
              <a:ext cx="2098467" cy="1408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</a:t>
              </a:r>
            </a:p>
          </p:txBody>
        </p:sp>
        <p:sp>
          <p:nvSpPr>
            <p:cNvPr id="1795" name="Project Name"/>
            <p:cNvSpPr txBox="1"/>
            <p:nvPr/>
          </p:nvSpPr>
          <p:spPr>
            <a:xfrm>
              <a:off x="3920886" y="5096073"/>
              <a:ext cx="1354489" cy="663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Project Name</a:t>
              </a:r>
            </a:p>
          </p:txBody>
        </p:sp>
        <p:sp>
          <p:nvSpPr>
            <p:cNvPr id="1796" name="Circle"/>
            <p:cNvSpPr/>
            <p:nvPr/>
          </p:nvSpPr>
          <p:spPr>
            <a:xfrm>
              <a:off x="5040841" y="4824166"/>
              <a:ext cx="216749" cy="216749"/>
            </a:xfrm>
            <a:prstGeom prst="ellipse">
              <a:avLst/>
            </a:prstGeom>
            <a:solidFill>
              <a:schemeClr val="accent6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97" name="1"/>
            <p:cNvSpPr txBox="1"/>
            <p:nvPr/>
          </p:nvSpPr>
          <p:spPr>
            <a:xfrm>
              <a:off x="5040838" y="4818239"/>
              <a:ext cx="216749" cy="22399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1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1</a:t>
              </a:r>
            </a:p>
          </p:txBody>
        </p:sp>
        <p:sp>
          <p:nvSpPr>
            <p:cNvPr id="1799" name="Project Name"/>
            <p:cNvSpPr txBox="1"/>
            <p:nvPr/>
          </p:nvSpPr>
          <p:spPr>
            <a:xfrm>
              <a:off x="7713020" y="5096073"/>
              <a:ext cx="1234593" cy="663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Project Name</a:t>
              </a:r>
            </a:p>
          </p:txBody>
        </p:sp>
        <p:sp>
          <p:nvSpPr>
            <p:cNvPr id="1800" name="Circle"/>
            <p:cNvSpPr/>
            <p:nvPr/>
          </p:nvSpPr>
          <p:spPr>
            <a:xfrm>
              <a:off x="7723081" y="4824166"/>
              <a:ext cx="216749" cy="216749"/>
            </a:xfrm>
            <a:prstGeom prst="ellipse">
              <a:avLst/>
            </a:prstGeom>
            <a:solidFill>
              <a:schemeClr val="accent6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01" name="2"/>
            <p:cNvSpPr txBox="1"/>
            <p:nvPr/>
          </p:nvSpPr>
          <p:spPr>
            <a:xfrm>
              <a:off x="7723081" y="4818239"/>
              <a:ext cx="216749" cy="223992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1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2</a:t>
              </a:r>
            </a:p>
          </p:txBody>
        </p:sp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9A362722-9359-4F3C-995A-25E396E6E2F3}"/>
                </a:ext>
              </a:extLst>
            </p:cNvPr>
            <p:cNvGrpSpPr/>
            <p:nvPr/>
          </p:nvGrpSpPr>
          <p:grpSpPr>
            <a:xfrm>
              <a:off x="7768575" y="3355582"/>
              <a:ext cx="1457078" cy="515003"/>
              <a:chOff x="7768575" y="3355582"/>
              <a:chExt cx="1457078" cy="515003"/>
            </a:xfrm>
          </p:grpSpPr>
          <p:sp>
            <p:nvSpPr>
              <p:cNvPr id="1803" name="Freeform 163"/>
              <p:cNvSpPr/>
              <p:nvPr/>
            </p:nvSpPr>
            <p:spPr>
              <a:xfrm>
                <a:off x="8333820" y="3719831"/>
                <a:ext cx="577807" cy="1507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436" extrusionOk="0">
                    <a:moveTo>
                      <a:pt x="21485" y="15279"/>
                    </a:moveTo>
                    <a:cubicBezTo>
                      <a:pt x="21369" y="14395"/>
                      <a:pt x="21089" y="14042"/>
                      <a:pt x="20857" y="14480"/>
                    </a:cubicBezTo>
                    <a:lnTo>
                      <a:pt x="19537" y="16997"/>
                    </a:lnTo>
                    <a:cubicBezTo>
                      <a:pt x="19240" y="17564"/>
                      <a:pt x="18907" y="17864"/>
                      <a:pt x="18575" y="17864"/>
                    </a:cubicBezTo>
                    <a:lnTo>
                      <a:pt x="15832" y="17864"/>
                    </a:lnTo>
                    <a:lnTo>
                      <a:pt x="14971" y="1439"/>
                    </a:lnTo>
                    <a:cubicBezTo>
                      <a:pt x="14920" y="469"/>
                      <a:pt x="14664" y="-164"/>
                      <a:pt x="14421" y="38"/>
                    </a:cubicBezTo>
                    <a:cubicBezTo>
                      <a:pt x="14167" y="232"/>
                      <a:pt x="14002" y="1172"/>
                      <a:pt x="14053" y="2140"/>
                    </a:cubicBezTo>
                    <a:lnTo>
                      <a:pt x="14877" y="17864"/>
                    </a:lnTo>
                    <a:lnTo>
                      <a:pt x="4784" y="17864"/>
                    </a:lnTo>
                    <a:lnTo>
                      <a:pt x="5609" y="2140"/>
                    </a:lnTo>
                    <a:cubicBezTo>
                      <a:pt x="5660" y="1172"/>
                      <a:pt x="5495" y="232"/>
                      <a:pt x="5241" y="38"/>
                    </a:cubicBezTo>
                    <a:cubicBezTo>
                      <a:pt x="5000" y="-162"/>
                      <a:pt x="4742" y="469"/>
                      <a:pt x="4690" y="1439"/>
                    </a:cubicBezTo>
                    <a:lnTo>
                      <a:pt x="3829" y="17864"/>
                    </a:lnTo>
                    <a:lnTo>
                      <a:pt x="468" y="17864"/>
                    </a:lnTo>
                    <a:cubicBezTo>
                      <a:pt x="209" y="17864"/>
                      <a:pt x="0" y="18663"/>
                      <a:pt x="0" y="19650"/>
                    </a:cubicBezTo>
                    <a:cubicBezTo>
                      <a:pt x="0" y="20637"/>
                      <a:pt x="209" y="21436"/>
                      <a:pt x="468" y="21436"/>
                    </a:cubicBezTo>
                    <a:lnTo>
                      <a:pt x="18574" y="21436"/>
                    </a:lnTo>
                    <a:cubicBezTo>
                      <a:pt x="19052" y="21436"/>
                      <a:pt x="19529" y="21005"/>
                      <a:pt x="19956" y="20193"/>
                    </a:cubicBezTo>
                    <a:lnTo>
                      <a:pt x="21275" y="17676"/>
                    </a:lnTo>
                    <a:cubicBezTo>
                      <a:pt x="21507" y="17234"/>
                      <a:pt x="21600" y="16162"/>
                      <a:pt x="21485" y="15279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04" name="Freeform 164"/>
              <p:cNvSpPr/>
              <p:nvPr/>
            </p:nvSpPr>
            <p:spPr>
              <a:xfrm>
                <a:off x="8559918" y="3355582"/>
                <a:ext cx="50243" cy="1004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21600"/>
                    </a:moveTo>
                    <a:lnTo>
                      <a:pt x="5401" y="21600"/>
                    </a:lnTo>
                    <a:lnTo>
                      <a:pt x="0" y="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05" name="Freeform 166"/>
              <p:cNvSpPr/>
              <p:nvPr/>
            </p:nvSpPr>
            <p:spPr>
              <a:xfrm>
                <a:off x="7944427" y="3355582"/>
                <a:ext cx="628052" cy="251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68" y="21600"/>
                    </a:moveTo>
                    <a:lnTo>
                      <a:pt x="432" y="21600"/>
                    </a:lnTo>
                    <a:cubicBezTo>
                      <a:pt x="193" y="21600"/>
                      <a:pt x="0" y="16765"/>
                      <a:pt x="0" y="10800"/>
                    </a:cubicBezTo>
                    <a:cubicBezTo>
                      <a:pt x="0" y="4835"/>
                      <a:pt x="193" y="0"/>
                      <a:pt x="432" y="0"/>
                    </a:cubicBezTo>
                    <a:lnTo>
                      <a:pt x="21168" y="0"/>
                    </a:lnTo>
                    <a:cubicBezTo>
                      <a:pt x="21407" y="0"/>
                      <a:pt x="21600" y="4835"/>
                      <a:pt x="21600" y="10800"/>
                    </a:cubicBezTo>
                    <a:cubicBezTo>
                      <a:pt x="21600" y="16765"/>
                      <a:pt x="21406" y="21600"/>
                      <a:pt x="21168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06" name="Freeform 167"/>
              <p:cNvSpPr/>
              <p:nvPr/>
            </p:nvSpPr>
            <p:spPr>
              <a:xfrm>
                <a:off x="8597600" y="3355582"/>
                <a:ext cx="628053" cy="251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68" y="21600"/>
                    </a:moveTo>
                    <a:lnTo>
                      <a:pt x="432" y="21600"/>
                    </a:lnTo>
                    <a:cubicBezTo>
                      <a:pt x="193" y="21600"/>
                      <a:pt x="0" y="16765"/>
                      <a:pt x="0" y="10800"/>
                    </a:cubicBezTo>
                    <a:cubicBezTo>
                      <a:pt x="0" y="4835"/>
                      <a:pt x="193" y="0"/>
                      <a:pt x="432" y="0"/>
                    </a:cubicBezTo>
                    <a:lnTo>
                      <a:pt x="21168" y="0"/>
                    </a:lnTo>
                    <a:cubicBezTo>
                      <a:pt x="21407" y="0"/>
                      <a:pt x="21600" y="4835"/>
                      <a:pt x="21600" y="10800"/>
                    </a:cubicBezTo>
                    <a:cubicBezTo>
                      <a:pt x="21600" y="16765"/>
                      <a:pt x="21407" y="21600"/>
                      <a:pt x="21168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07" name="Freeform 168"/>
              <p:cNvSpPr/>
              <p:nvPr/>
            </p:nvSpPr>
            <p:spPr>
              <a:xfrm>
                <a:off x="7768575" y="3430948"/>
                <a:ext cx="125611" cy="2512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68" y="928"/>
                    </a:moveTo>
                    <a:cubicBezTo>
                      <a:pt x="8999" y="359"/>
                      <a:pt x="7836" y="0"/>
                      <a:pt x="6565" y="0"/>
                    </a:cubicBezTo>
                    <a:lnTo>
                      <a:pt x="0" y="0"/>
                    </a:lnTo>
                    <a:lnTo>
                      <a:pt x="8640" y="12960"/>
                    </a:lnTo>
                    <a:lnTo>
                      <a:pt x="0" y="21600"/>
                    </a:lnTo>
                    <a:lnTo>
                      <a:pt x="6347" y="21600"/>
                    </a:lnTo>
                    <a:cubicBezTo>
                      <a:pt x="7791" y="21600"/>
                      <a:pt x="9150" y="21260"/>
                      <a:pt x="10016" y="20683"/>
                    </a:cubicBezTo>
                    <a:lnTo>
                      <a:pt x="21600" y="12960"/>
                    </a:lnTo>
                    <a:lnTo>
                      <a:pt x="9568" y="928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08" name="Freeform 169"/>
              <p:cNvSpPr/>
              <p:nvPr/>
            </p:nvSpPr>
            <p:spPr>
              <a:xfrm>
                <a:off x="7793693" y="3456067"/>
                <a:ext cx="1205859" cy="301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27" y="13927"/>
                    </a:moveTo>
                    <a:lnTo>
                      <a:pt x="19800" y="12600"/>
                    </a:lnTo>
                    <a:cubicBezTo>
                      <a:pt x="18900" y="5400"/>
                      <a:pt x="17550" y="3600"/>
                      <a:pt x="17100" y="3600"/>
                    </a:cubicBezTo>
                    <a:cubicBezTo>
                      <a:pt x="16794" y="3600"/>
                      <a:pt x="15864" y="3600"/>
                      <a:pt x="15300" y="3600"/>
                    </a:cubicBezTo>
                    <a:lnTo>
                      <a:pt x="15300" y="1800"/>
                    </a:lnTo>
                    <a:cubicBezTo>
                      <a:pt x="15300" y="806"/>
                      <a:pt x="15099" y="0"/>
                      <a:pt x="14850" y="0"/>
                    </a:cubicBezTo>
                    <a:lnTo>
                      <a:pt x="11700" y="0"/>
                    </a:lnTo>
                    <a:cubicBezTo>
                      <a:pt x="10579" y="0"/>
                      <a:pt x="8528" y="4962"/>
                      <a:pt x="7864" y="6647"/>
                    </a:cubicBezTo>
                    <a:cubicBezTo>
                      <a:pt x="7720" y="7011"/>
                      <a:pt x="7555" y="7200"/>
                      <a:pt x="7385" y="7200"/>
                    </a:cubicBezTo>
                    <a:lnTo>
                      <a:pt x="463" y="7200"/>
                    </a:lnTo>
                    <a:cubicBezTo>
                      <a:pt x="207" y="7200"/>
                      <a:pt x="0" y="8028"/>
                      <a:pt x="0" y="9050"/>
                    </a:cubicBezTo>
                    <a:cubicBezTo>
                      <a:pt x="0" y="10032"/>
                      <a:pt x="192" y="10843"/>
                      <a:pt x="437" y="10897"/>
                    </a:cubicBezTo>
                    <a:lnTo>
                      <a:pt x="7662" y="12503"/>
                    </a:lnTo>
                    <a:cubicBezTo>
                      <a:pt x="7849" y="12544"/>
                      <a:pt x="8010" y="13046"/>
                      <a:pt x="8065" y="13760"/>
                    </a:cubicBezTo>
                    <a:cubicBezTo>
                      <a:pt x="8211" y="15618"/>
                      <a:pt x="8380" y="17321"/>
                      <a:pt x="8550" y="18000"/>
                    </a:cubicBezTo>
                    <a:cubicBezTo>
                      <a:pt x="9000" y="19800"/>
                      <a:pt x="11700" y="21600"/>
                      <a:pt x="12600" y="21600"/>
                    </a:cubicBezTo>
                    <a:cubicBezTo>
                      <a:pt x="13500" y="21600"/>
                      <a:pt x="14400" y="21600"/>
                      <a:pt x="17100" y="21600"/>
                    </a:cubicBezTo>
                    <a:cubicBezTo>
                      <a:pt x="19052" y="21600"/>
                      <a:pt x="20534" y="19718"/>
                      <a:pt x="21205" y="18675"/>
                    </a:cubicBezTo>
                    <a:cubicBezTo>
                      <a:pt x="21445" y="18303"/>
                      <a:pt x="21600" y="17381"/>
                      <a:pt x="21600" y="16350"/>
                    </a:cubicBezTo>
                    <a:cubicBezTo>
                      <a:pt x="21600" y="15204"/>
                      <a:pt x="21405" y="14205"/>
                      <a:pt x="21127" y="1392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09" name="Freeform 171"/>
              <p:cNvSpPr/>
              <p:nvPr/>
            </p:nvSpPr>
            <p:spPr>
              <a:xfrm>
                <a:off x="8522234" y="3531436"/>
                <a:ext cx="125612" cy="125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" y="0"/>
                    </a:moveTo>
                    <a:cubicBezTo>
                      <a:pt x="967" y="0"/>
                      <a:pt x="0" y="967"/>
                      <a:pt x="0" y="2160"/>
                    </a:cubicBezTo>
                    <a:lnTo>
                      <a:pt x="0" y="19440"/>
                    </a:lnTo>
                    <a:cubicBezTo>
                      <a:pt x="0" y="20633"/>
                      <a:pt x="967" y="21600"/>
                      <a:pt x="2160" y="21600"/>
                    </a:cubicBezTo>
                    <a:lnTo>
                      <a:pt x="19440" y="21600"/>
                    </a:lnTo>
                    <a:cubicBezTo>
                      <a:pt x="20633" y="21600"/>
                      <a:pt x="21600" y="20633"/>
                      <a:pt x="21600" y="19440"/>
                    </a:cubicBezTo>
                    <a:lnTo>
                      <a:pt x="21600" y="2160"/>
                    </a:lnTo>
                    <a:cubicBezTo>
                      <a:pt x="21600" y="967"/>
                      <a:pt x="20633" y="0"/>
                      <a:pt x="19440" y="0"/>
                    </a:cubicBezTo>
                    <a:lnTo>
                      <a:pt x="2160" y="0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10" name="Freeform 172"/>
              <p:cNvSpPr/>
              <p:nvPr/>
            </p:nvSpPr>
            <p:spPr>
              <a:xfrm>
                <a:off x="8681641" y="3531436"/>
                <a:ext cx="91817" cy="125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600" extrusionOk="0">
                    <a:moveTo>
                      <a:pt x="13183" y="0"/>
                    </a:moveTo>
                    <a:lnTo>
                      <a:pt x="2910" y="0"/>
                    </a:lnTo>
                    <a:cubicBezTo>
                      <a:pt x="1303" y="0"/>
                      <a:pt x="0" y="967"/>
                      <a:pt x="0" y="2160"/>
                    </a:cubicBezTo>
                    <a:lnTo>
                      <a:pt x="0" y="19440"/>
                    </a:lnTo>
                    <a:cubicBezTo>
                      <a:pt x="0" y="20633"/>
                      <a:pt x="1303" y="21600"/>
                      <a:pt x="2910" y="21600"/>
                    </a:cubicBezTo>
                    <a:lnTo>
                      <a:pt x="18356" y="21600"/>
                    </a:lnTo>
                    <a:cubicBezTo>
                      <a:pt x="20218" y="21600"/>
                      <a:pt x="21600" y="20320"/>
                      <a:pt x="21197" y="18971"/>
                    </a:cubicBezTo>
                    <a:lnTo>
                      <a:pt x="16024" y="1691"/>
                    </a:lnTo>
                    <a:cubicBezTo>
                      <a:pt x="15728" y="703"/>
                      <a:pt x="14547" y="0"/>
                      <a:pt x="1318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11" name="Freeform 173"/>
              <p:cNvSpPr/>
              <p:nvPr/>
            </p:nvSpPr>
            <p:spPr>
              <a:xfrm>
                <a:off x="8778311" y="3529028"/>
                <a:ext cx="120753" cy="1278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3" h="21512" extrusionOk="0">
                    <a:moveTo>
                      <a:pt x="6523" y="20448"/>
                    </a:moveTo>
                    <a:cubicBezTo>
                      <a:pt x="6774" y="21165"/>
                      <a:pt x="7530" y="21600"/>
                      <a:pt x="8315" y="21498"/>
                    </a:cubicBezTo>
                    <a:cubicBezTo>
                      <a:pt x="9330" y="21365"/>
                      <a:pt x="10333" y="21161"/>
                      <a:pt x="11309" y="20852"/>
                    </a:cubicBezTo>
                    <a:lnTo>
                      <a:pt x="21333" y="17320"/>
                    </a:lnTo>
                    <a:cubicBezTo>
                      <a:pt x="16689" y="8470"/>
                      <a:pt x="10837" y="3116"/>
                      <a:pt x="5670" y="0"/>
                    </a:cubicBezTo>
                    <a:lnTo>
                      <a:pt x="1631" y="0"/>
                    </a:lnTo>
                    <a:cubicBezTo>
                      <a:pt x="518" y="0"/>
                      <a:pt x="-267" y="1039"/>
                      <a:pt x="85" y="2044"/>
                    </a:cubicBezTo>
                    <a:lnTo>
                      <a:pt x="6523" y="20448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12" name="Freeform 175"/>
              <p:cNvSpPr/>
              <p:nvPr/>
            </p:nvSpPr>
            <p:spPr>
              <a:xfrm>
                <a:off x="8246953" y="3631925"/>
                <a:ext cx="752602" cy="753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002"/>
                    </a:moveTo>
                    <a:cubicBezTo>
                      <a:pt x="21600" y="10416"/>
                      <a:pt x="21288" y="6420"/>
                      <a:pt x="20842" y="5308"/>
                    </a:cubicBezTo>
                    <a:lnTo>
                      <a:pt x="18716" y="0"/>
                    </a:lnTo>
                    <a:lnTo>
                      <a:pt x="16601" y="7200"/>
                    </a:lnTo>
                    <a:lnTo>
                      <a:pt x="0" y="7200"/>
                    </a:lnTo>
                    <a:cubicBezTo>
                      <a:pt x="213" y="13580"/>
                      <a:pt x="451" y="19206"/>
                      <a:pt x="691" y="21600"/>
                    </a:cubicBezTo>
                    <a:lnTo>
                      <a:pt x="21339" y="21600"/>
                    </a:lnTo>
                    <a:cubicBezTo>
                      <a:pt x="21499" y="19807"/>
                      <a:pt x="21600" y="17521"/>
                      <a:pt x="21600" y="1500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13" name="Freeform 176"/>
              <p:cNvSpPr/>
              <p:nvPr/>
            </p:nvSpPr>
            <p:spPr>
              <a:xfrm>
                <a:off x="7793693" y="3456067"/>
                <a:ext cx="703420" cy="1831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964"/>
                    </a:moveTo>
                    <a:lnTo>
                      <a:pt x="21600" y="0"/>
                    </a:lnTo>
                    <a:lnTo>
                      <a:pt x="20057" y="0"/>
                    </a:lnTo>
                    <a:cubicBezTo>
                      <a:pt x="18136" y="0"/>
                      <a:pt x="14620" y="8169"/>
                      <a:pt x="13481" y="10943"/>
                    </a:cubicBezTo>
                    <a:cubicBezTo>
                      <a:pt x="13235" y="11542"/>
                      <a:pt x="12951" y="11853"/>
                      <a:pt x="12660" y="11853"/>
                    </a:cubicBezTo>
                    <a:lnTo>
                      <a:pt x="793" y="11853"/>
                    </a:lnTo>
                    <a:cubicBezTo>
                      <a:pt x="355" y="11853"/>
                      <a:pt x="0" y="13217"/>
                      <a:pt x="0" y="14899"/>
                    </a:cubicBezTo>
                    <a:cubicBezTo>
                      <a:pt x="0" y="16515"/>
                      <a:pt x="329" y="17850"/>
                      <a:pt x="749" y="17940"/>
                    </a:cubicBezTo>
                    <a:lnTo>
                      <a:pt x="13134" y="20583"/>
                    </a:lnTo>
                    <a:cubicBezTo>
                      <a:pt x="13344" y="20628"/>
                      <a:pt x="13529" y="21019"/>
                      <a:pt x="13663" y="21600"/>
                    </a:cubicBezTo>
                    <a:lnTo>
                      <a:pt x="17868" y="8013"/>
                    </a:lnTo>
                    <a:cubicBezTo>
                      <a:pt x="18285" y="6665"/>
                      <a:pt x="18813" y="5927"/>
                      <a:pt x="19358" y="5927"/>
                    </a:cubicBezTo>
                    <a:lnTo>
                      <a:pt x="20829" y="5927"/>
                    </a:lnTo>
                    <a:cubicBezTo>
                      <a:pt x="21255" y="5927"/>
                      <a:pt x="21600" y="4600"/>
                      <a:pt x="21600" y="296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1863" name="Roadmap Infographic Template"/>
            <p:cNvSpPr txBox="1"/>
            <p:nvPr/>
          </p:nvSpPr>
          <p:spPr>
            <a:xfrm>
              <a:off x="4126928" y="1382612"/>
              <a:ext cx="4913504" cy="1039600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Roadmap Infographic Template</a:t>
              </a:r>
            </a:p>
          </p:txBody>
        </p:sp>
        <p:grpSp>
          <p:nvGrpSpPr>
            <p:cNvPr id="99" name="Группа 98">
              <a:extLst>
                <a:ext uri="{FF2B5EF4-FFF2-40B4-BE49-F238E27FC236}">
                  <a16:creationId xmlns:a16="http://schemas.microsoft.com/office/drawing/2014/main" id="{03AC16E1-4776-4D97-9756-C6A51A05E3AD}"/>
                </a:ext>
              </a:extLst>
            </p:cNvPr>
            <p:cNvGrpSpPr/>
            <p:nvPr/>
          </p:nvGrpSpPr>
          <p:grpSpPr>
            <a:xfrm rot="2700000">
              <a:off x="5443334" y="4183236"/>
              <a:ext cx="1121457" cy="425378"/>
              <a:chOff x="294630" y="3929991"/>
              <a:chExt cx="1121457" cy="425378"/>
            </a:xfrm>
          </p:grpSpPr>
          <p:sp>
            <p:nvSpPr>
              <p:cNvPr id="100" name="Freeform 506">
                <a:extLst>
                  <a:ext uri="{FF2B5EF4-FFF2-40B4-BE49-F238E27FC236}">
                    <a16:creationId xmlns:a16="http://schemas.microsoft.com/office/drawing/2014/main" id="{2E6BE519-ECAB-4F75-BC2E-2CD1CD873D7A}"/>
                  </a:ext>
                </a:extLst>
              </p:cNvPr>
              <p:cNvSpPr/>
              <p:nvPr/>
            </p:nvSpPr>
            <p:spPr>
              <a:xfrm>
                <a:off x="294641" y="3929993"/>
                <a:ext cx="1102119" cy="34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3659" y="0"/>
                    </a:lnTo>
                    <a:cubicBezTo>
                      <a:pt x="3257" y="0"/>
                      <a:pt x="2872" y="506"/>
                      <a:pt x="2587" y="1406"/>
                    </a:cubicBezTo>
                    <a:lnTo>
                      <a:pt x="676" y="7460"/>
                    </a:lnTo>
                    <a:cubicBezTo>
                      <a:pt x="482" y="8075"/>
                      <a:pt x="344" y="8846"/>
                      <a:pt x="277" y="9690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01" name="Freeform 507">
                <a:extLst>
                  <a:ext uri="{FF2B5EF4-FFF2-40B4-BE49-F238E27FC236}">
                    <a16:creationId xmlns:a16="http://schemas.microsoft.com/office/drawing/2014/main" id="{61C23CBC-61AD-4215-9B4F-60536C501592}"/>
                  </a:ext>
                </a:extLst>
              </p:cNvPr>
              <p:cNvSpPr/>
              <p:nvPr/>
            </p:nvSpPr>
            <p:spPr>
              <a:xfrm>
                <a:off x="333314" y="3929991"/>
                <a:ext cx="715406" cy="135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71" y="5388"/>
                    </a:moveTo>
                    <a:cubicBezTo>
                      <a:pt x="18416" y="1968"/>
                      <a:pt x="17607" y="0"/>
                      <a:pt x="16755" y="0"/>
                    </a:cubicBezTo>
                    <a:lnTo>
                      <a:pt x="4470" y="0"/>
                    </a:lnTo>
                    <a:cubicBezTo>
                      <a:pt x="3850" y="0"/>
                      <a:pt x="3256" y="1301"/>
                      <a:pt x="2818" y="3616"/>
                    </a:cubicBezTo>
                    <a:lnTo>
                      <a:pt x="0" y="18514"/>
                    </a:lnTo>
                    <a:lnTo>
                      <a:pt x="1527" y="18514"/>
                    </a:lnTo>
                    <a:cubicBezTo>
                      <a:pt x="2065" y="18514"/>
                      <a:pt x="2603" y="18672"/>
                      <a:pt x="3138" y="18986"/>
                    </a:cubicBezTo>
                    <a:lnTo>
                      <a:pt x="7589" y="21600"/>
                    </a:lnTo>
                    <a:lnTo>
                      <a:pt x="21600" y="21600"/>
                    </a:lnTo>
                    <a:lnTo>
                      <a:pt x="18971" y="5388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2" name="Freeform 508">
                <a:extLst>
                  <a:ext uri="{FF2B5EF4-FFF2-40B4-BE49-F238E27FC236}">
                    <a16:creationId xmlns:a16="http://schemas.microsoft.com/office/drawing/2014/main" id="{9BF33D03-7F84-4334-8C40-0F9BB25322AD}"/>
                  </a:ext>
                </a:extLst>
              </p:cNvPr>
              <p:cNvSpPr/>
              <p:nvPr/>
            </p:nvSpPr>
            <p:spPr>
              <a:xfrm>
                <a:off x="434872" y="3949325"/>
                <a:ext cx="506217" cy="1160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4" h="21600" extrusionOk="0">
                    <a:moveTo>
                      <a:pt x="20769" y="21600"/>
                    </a:moveTo>
                    <a:lnTo>
                      <a:pt x="7341" y="21600"/>
                    </a:lnTo>
                    <a:cubicBezTo>
                      <a:pt x="6625" y="21600"/>
                      <a:pt x="5909" y="21423"/>
                      <a:pt x="5197" y="21072"/>
                    </a:cubicBezTo>
                    <a:lnTo>
                      <a:pt x="988" y="18990"/>
                    </a:lnTo>
                    <a:cubicBezTo>
                      <a:pt x="120" y="18560"/>
                      <a:pt x="-301" y="14039"/>
                      <a:pt x="245" y="11003"/>
                    </a:cubicBezTo>
                    <a:lnTo>
                      <a:pt x="1736" y="2702"/>
                    </a:lnTo>
                    <a:cubicBezTo>
                      <a:pt x="2043" y="994"/>
                      <a:pt x="2508" y="0"/>
                      <a:pt x="2999" y="0"/>
                    </a:cubicBezTo>
                    <a:lnTo>
                      <a:pt x="16831" y="0"/>
                    </a:lnTo>
                    <a:cubicBezTo>
                      <a:pt x="17311" y="0"/>
                      <a:pt x="17766" y="949"/>
                      <a:pt x="18073" y="2590"/>
                    </a:cubicBezTo>
                    <a:lnTo>
                      <a:pt x="21080" y="18647"/>
                    </a:lnTo>
                    <a:cubicBezTo>
                      <a:pt x="21299" y="19820"/>
                      <a:pt x="21112" y="21600"/>
                      <a:pt x="20769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03" name="Freeform 509">
                <a:extLst>
                  <a:ext uri="{FF2B5EF4-FFF2-40B4-BE49-F238E27FC236}">
                    <a16:creationId xmlns:a16="http://schemas.microsoft.com/office/drawing/2014/main" id="{61AF2364-39B7-4682-A02E-EE1D65F6446C}"/>
                  </a:ext>
                </a:extLst>
              </p:cNvPr>
              <p:cNvSpPr/>
              <p:nvPr/>
            </p:nvSpPr>
            <p:spPr>
              <a:xfrm>
                <a:off x="294633" y="4104008"/>
                <a:ext cx="1102125" cy="154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540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1209"/>
                      <a:pt x="0" y="2700"/>
                    </a:cubicBezTo>
                    <a:lnTo>
                      <a:pt x="0" y="1620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4" name="Freeform 510">
                <a:extLst>
                  <a:ext uri="{FF2B5EF4-FFF2-40B4-BE49-F238E27FC236}">
                    <a16:creationId xmlns:a16="http://schemas.microsoft.com/office/drawing/2014/main" id="{A1AF31A8-0505-4030-BCE9-500A4E44B07B}"/>
                  </a:ext>
                </a:extLst>
              </p:cNvPr>
              <p:cNvSpPr/>
              <p:nvPr/>
            </p:nvSpPr>
            <p:spPr>
              <a:xfrm>
                <a:off x="294630" y="4200699"/>
                <a:ext cx="1121457" cy="77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5" h="21104" extrusionOk="0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4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5" name="Freeform 511">
                <a:extLst>
                  <a:ext uri="{FF2B5EF4-FFF2-40B4-BE49-F238E27FC236}">
                    <a16:creationId xmlns:a16="http://schemas.microsoft.com/office/drawing/2014/main" id="{4D7E490E-746A-4102-839D-4590D6F95617}"/>
                  </a:ext>
                </a:extLst>
              </p:cNvPr>
              <p:cNvSpPr/>
              <p:nvPr/>
            </p:nvSpPr>
            <p:spPr>
              <a:xfrm>
                <a:off x="370361" y="416039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6" name="Freeform 512">
                <a:extLst>
                  <a:ext uri="{FF2B5EF4-FFF2-40B4-BE49-F238E27FC236}">
                    <a16:creationId xmlns:a16="http://schemas.microsoft.com/office/drawing/2014/main" id="{5EB49199-793A-41BA-9EC5-B1AECF89ECC8}"/>
                  </a:ext>
                </a:extLst>
              </p:cNvPr>
              <p:cNvSpPr/>
              <p:nvPr/>
            </p:nvSpPr>
            <p:spPr>
              <a:xfrm>
                <a:off x="352639" y="4142681"/>
                <a:ext cx="212688" cy="2126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07" name="Freeform 513">
                <a:extLst>
                  <a:ext uri="{FF2B5EF4-FFF2-40B4-BE49-F238E27FC236}">
                    <a16:creationId xmlns:a16="http://schemas.microsoft.com/office/drawing/2014/main" id="{88A7B4BC-214D-40C8-903A-3C4B8FCA3AB7}"/>
                  </a:ext>
                </a:extLst>
              </p:cNvPr>
              <p:cNvSpPr/>
              <p:nvPr/>
            </p:nvSpPr>
            <p:spPr>
              <a:xfrm>
                <a:off x="420312" y="4210347"/>
                <a:ext cx="77342" cy="77343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8" name="Freeform 515">
                <a:extLst>
                  <a:ext uri="{FF2B5EF4-FFF2-40B4-BE49-F238E27FC236}">
                    <a16:creationId xmlns:a16="http://schemas.microsoft.com/office/drawing/2014/main" id="{45C2173E-E364-4F6D-86AC-E3A94929FEE8}"/>
                  </a:ext>
                </a:extLst>
              </p:cNvPr>
              <p:cNvSpPr/>
              <p:nvPr/>
            </p:nvSpPr>
            <p:spPr>
              <a:xfrm>
                <a:off x="584631" y="4162026"/>
                <a:ext cx="831407" cy="386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2" y="0"/>
                    </a:moveTo>
                    <a:cubicBezTo>
                      <a:pt x="224" y="0"/>
                      <a:pt x="0" y="4828"/>
                      <a:pt x="0" y="10800"/>
                    </a:cubicBezTo>
                    <a:cubicBezTo>
                      <a:pt x="0" y="16771"/>
                      <a:pt x="224" y="21600"/>
                      <a:pt x="502" y="21600"/>
                    </a:cubicBezTo>
                    <a:lnTo>
                      <a:pt x="12560" y="21600"/>
                    </a:lnTo>
                    <a:cubicBezTo>
                      <a:pt x="12838" y="21600"/>
                      <a:pt x="13062" y="16771"/>
                      <a:pt x="13062" y="10800"/>
                    </a:cubicBezTo>
                    <a:cubicBezTo>
                      <a:pt x="13062" y="4830"/>
                      <a:pt x="12838" y="0"/>
                      <a:pt x="12560" y="0"/>
                    </a:cubicBezTo>
                    <a:lnTo>
                      <a:pt x="502" y="0"/>
                    </a:lnTo>
                    <a:close/>
                    <a:moveTo>
                      <a:pt x="20597" y="0"/>
                    </a:moveTo>
                    <a:cubicBezTo>
                      <a:pt x="20319" y="0"/>
                      <a:pt x="20095" y="4828"/>
                      <a:pt x="20095" y="10800"/>
                    </a:cubicBezTo>
                    <a:cubicBezTo>
                      <a:pt x="20095" y="16771"/>
                      <a:pt x="20319" y="21600"/>
                      <a:pt x="20597" y="21600"/>
                    </a:cubicBezTo>
                    <a:lnTo>
                      <a:pt x="21098" y="21600"/>
                    </a:lnTo>
                    <a:cubicBezTo>
                      <a:pt x="21376" y="21600"/>
                      <a:pt x="21600" y="16771"/>
                      <a:pt x="21600" y="10800"/>
                    </a:cubicBezTo>
                    <a:cubicBezTo>
                      <a:pt x="21600" y="4830"/>
                      <a:pt x="21376" y="0"/>
                      <a:pt x="21098" y="0"/>
                    </a:cubicBezTo>
                    <a:lnTo>
                      <a:pt x="20597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09" name="Freeform 517">
                <a:extLst>
                  <a:ext uri="{FF2B5EF4-FFF2-40B4-BE49-F238E27FC236}">
                    <a16:creationId xmlns:a16="http://schemas.microsoft.com/office/drawing/2014/main" id="{EABC72C8-174D-4514-A1D9-3C6BB8ABA168}"/>
                  </a:ext>
                </a:extLst>
              </p:cNvPr>
              <p:cNvSpPr/>
              <p:nvPr/>
            </p:nvSpPr>
            <p:spPr>
              <a:xfrm>
                <a:off x="720008" y="3949320"/>
                <a:ext cx="38671" cy="116013"/>
              </a:xfrm>
              <a:prstGeom prst="rect">
                <a:avLst/>
              </a:prstGeom>
              <a:solidFill>
                <a:schemeClr val="tx2">
                  <a:alpha val="5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10" name="Freeform 518">
                <a:extLst>
                  <a:ext uri="{FF2B5EF4-FFF2-40B4-BE49-F238E27FC236}">
                    <a16:creationId xmlns:a16="http://schemas.microsoft.com/office/drawing/2014/main" id="{716C8DED-3AA0-4682-A288-743B993B6634}"/>
                  </a:ext>
                </a:extLst>
              </p:cNvPr>
              <p:cNvSpPr/>
              <p:nvPr/>
            </p:nvSpPr>
            <p:spPr>
              <a:xfrm>
                <a:off x="1338748" y="4123344"/>
                <a:ext cx="57143" cy="386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6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1" name="Freeform 519">
                <a:extLst>
                  <a:ext uri="{FF2B5EF4-FFF2-40B4-BE49-F238E27FC236}">
                    <a16:creationId xmlns:a16="http://schemas.microsoft.com/office/drawing/2014/main" id="{2A9BD0B1-4528-441B-BA89-D6769FCC7909}"/>
                  </a:ext>
                </a:extLst>
              </p:cNvPr>
              <p:cNvSpPr/>
              <p:nvPr/>
            </p:nvSpPr>
            <p:spPr>
              <a:xfrm>
                <a:off x="904989" y="3949327"/>
                <a:ext cx="143729" cy="116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0" h="21600" extrusionOk="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12" name="Freeform 520">
                <a:extLst>
                  <a:ext uri="{FF2B5EF4-FFF2-40B4-BE49-F238E27FC236}">
                    <a16:creationId xmlns:a16="http://schemas.microsoft.com/office/drawing/2014/main" id="{A046BEE8-8DEC-4F42-BE02-B620155AD7D4}"/>
                  </a:ext>
                </a:extLst>
              </p:cNvPr>
              <p:cNvSpPr/>
              <p:nvPr/>
            </p:nvSpPr>
            <p:spPr>
              <a:xfrm>
                <a:off x="493072" y="3949325"/>
                <a:ext cx="91591" cy="1118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06" y="21600"/>
                    </a:moveTo>
                    <a:lnTo>
                      <a:pt x="21600" y="0"/>
                    </a:lnTo>
                    <a:lnTo>
                      <a:pt x="12480" y="0"/>
                    </a:lnTo>
                    <a:lnTo>
                      <a:pt x="0" y="20435"/>
                    </a:lnTo>
                    <a:close/>
                  </a:path>
                </a:pathLst>
              </a:custGeom>
              <a:solidFill>
                <a:schemeClr val="tx2">
                  <a:alpha val="5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13" name="Freeform 521">
                <a:extLst>
                  <a:ext uri="{FF2B5EF4-FFF2-40B4-BE49-F238E27FC236}">
                    <a16:creationId xmlns:a16="http://schemas.microsoft.com/office/drawing/2014/main" id="{6EC2F1A7-CBAF-4F2E-ACE1-3D5CADD67EF1}"/>
                  </a:ext>
                </a:extLst>
              </p:cNvPr>
              <p:cNvSpPr/>
              <p:nvPr/>
            </p:nvSpPr>
            <p:spPr>
              <a:xfrm>
                <a:off x="304307" y="4065340"/>
                <a:ext cx="67665" cy="38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9" y="11605"/>
                    </a:moveTo>
                    <a:lnTo>
                      <a:pt x="0" y="21600"/>
                    </a:lnTo>
                    <a:lnTo>
                      <a:pt x="15428" y="21600"/>
                    </a:lnTo>
                    <a:cubicBezTo>
                      <a:pt x="18837" y="21600"/>
                      <a:pt x="21600" y="16764"/>
                      <a:pt x="21600" y="10800"/>
                    </a:cubicBezTo>
                    <a:cubicBezTo>
                      <a:pt x="21600" y="4836"/>
                      <a:pt x="18836" y="0"/>
                      <a:pt x="15428" y="0"/>
                    </a:cubicBezTo>
                    <a:lnTo>
                      <a:pt x="4198" y="0"/>
                    </a:lnTo>
                    <a:cubicBezTo>
                      <a:pt x="2970" y="3607"/>
                      <a:pt x="2017" y="7497"/>
                      <a:pt x="1429" y="1160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14" name="Freeform 522">
                <a:extLst>
                  <a:ext uri="{FF2B5EF4-FFF2-40B4-BE49-F238E27FC236}">
                    <a16:creationId xmlns:a16="http://schemas.microsoft.com/office/drawing/2014/main" id="{28626EC3-A194-486D-8EA4-8F6F51F3AFC6}"/>
                  </a:ext>
                </a:extLst>
              </p:cNvPr>
              <p:cNvSpPr/>
              <p:nvPr/>
            </p:nvSpPr>
            <p:spPr>
              <a:xfrm>
                <a:off x="1124436" y="416039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5" name="Freeform 523">
                <a:extLst>
                  <a:ext uri="{FF2B5EF4-FFF2-40B4-BE49-F238E27FC236}">
                    <a16:creationId xmlns:a16="http://schemas.microsoft.com/office/drawing/2014/main" id="{C0142C3E-2B18-4030-A541-C919E47C035A}"/>
                  </a:ext>
                </a:extLst>
              </p:cNvPr>
              <p:cNvSpPr/>
              <p:nvPr/>
            </p:nvSpPr>
            <p:spPr>
              <a:xfrm>
                <a:off x="1106714" y="4142681"/>
                <a:ext cx="212688" cy="2126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16" name="Freeform 524">
                <a:extLst>
                  <a:ext uri="{FF2B5EF4-FFF2-40B4-BE49-F238E27FC236}">
                    <a16:creationId xmlns:a16="http://schemas.microsoft.com/office/drawing/2014/main" id="{2DA0E7D6-F225-4D47-90B2-A9373096B551}"/>
                  </a:ext>
                </a:extLst>
              </p:cNvPr>
              <p:cNvSpPr/>
              <p:nvPr/>
            </p:nvSpPr>
            <p:spPr>
              <a:xfrm>
                <a:off x="1174388" y="4210347"/>
                <a:ext cx="77342" cy="77343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17" name="Группа 116">
              <a:extLst>
                <a:ext uri="{FF2B5EF4-FFF2-40B4-BE49-F238E27FC236}">
                  <a16:creationId xmlns:a16="http://schemas.microsoft.com/office/drawing/2014/main" id="{48514CFB-BFBE-4EB9-BC5C-F17141FA598D}"/>
                </a:ext>
              </a:extLst>
            </p:cNvPr>
            <p:cNvGrpSpPr/>
            <p:nvPr/>
          </p:nvGrpSpPr>
          <p:grpSpPr>
            <a:xfrm rot="2700000">
              <a:off x="6618002" y="5580857"/>
              <a:ext cx="1121460" cy="638072"/>
              <a:chOff x="3885099" y="3710205"/>
              <a:chExt cx="1121460" cy="638072"/>
            </a:xfrm>
          </p:grpSpPr>
          <p:sp>
            <p:nvSpPr>
              <p:cNvPr id="118" name="Freeform 192">
                <a:extLst>
                  <a:ext uri="{FF2B5EF4-FFF2-40B4-BE49-F238E27FC236}">
                    <a16:creationId xmlns:a16="http://schemas.microsoft.com/office/drawing/2014/main" id="{7BE3BB0D-5442-4706-B097-267289B98E94}"/>
                  </a:ext>
                </a:extLst>
              </p:cNvPr>
              <p:cNvSpPr/>
              <p:nvPr/>
            </p:nvSpPr>
            <p:spPr>
              <a:xfrm>
                <a:off x="3943103" y="4116250"/>
                <a:ext cx="850766" cy="135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6691" y="0"/>
                    </a:lnTo>
                    <a:lnTo>
                      <a:pt x="16691" y="9257"/>
                    </a:lnTo>
                    <a:lnTo>
                      <a:pt x="491" y="9257"/>
                    </a:lnTo>
                    <a:cubicBezTo>
                      <a:pt x="220" y="9257"/>
                      <a:pt x="0" y="10639"/>
                      <a:pt x="0" y="12343"/>
                    </a:cubicBezTo>
                    <a:lnTo>
                      <a:pt x="0" y="18514"/>
                    </a:lnTo>
                    <a:cubicBezTo>
                      <a:pt x="0" y="20218"/>
                      <a:pt x="220" y="21600"/>
                      <a:pt x="491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19" name="Freeform 193">
                <a:extLst>
                  <a:ext uri="{FF2B5EF4-FFF2-40B4-BE49-F238E27FC236}">
                    <a16:creationId xmlns:a16="http://schemas.microsoft.com/office/drawing/2014/main" id="{5E6E4D16-01C2-4ED1-89C6-315E4D0B6FFC}"/>
                  </a:ext>
                </a:extLst>
              </p:cNvPr>
              <p:cNvSpPr/>
              <p:nvPr/>
            </p:nvSpPr>
            <p:spPr>
              <a:xfrm>
                <a:off x="3885099" y="3710205"/>
                <a:ext cx="754086" cy="464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46" y="0"/>
                    </a:moveTo>
                    <a:lnTo>
                      <a:pt x="554" y="0"/>
                    </a:lnTo>
                    <a:cubicBezTo>
                      <a:pt x="248" y="0"/>
                      <a:pt x="0" y="403"/>
                      <a:pt x="0" y="900"/>
                    </a:cubicBezTo>
                    <a:lnTo>
                      <a:pt x="0" y="20700"/>
                    </a:lnTo>
                    <a:cubicBezTo>
                      <a:pt x="0" y="21197"/>
                      <a:pt x="248" y="21600"/>
                      <a:pt x="554" y="21600"/>
                    </a:cubicBezTo>
                    <a:lnTo>
                      <a:pt x="21046" y="21600"/>
                    </a:lnTo>
                    <a:cubicBezTo>
                      <a:pt x="21352" y="21600"/>
                      <a:pt x="21600" y="21197"/>
                      <a:pt x="21600" y="20700"/>
                    </a:cubicBezTo>
                    <a:lnTo>
                      <a:pt x="21600" y="900"/>
                    </a:lnTo>
                    <a:cubicBezTo>
                      <a:pt x="21600" y="403"/>
                      <a:pt x="21352" y="0"/>
                      <a:pt x="21046" y="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dirty="0"/>
              </a:p>
            </p:txBody>
          </p:sp>
          <p:sp>
            <p:nvSpPr>
              <p:cNvPr id="120" name="Freeform 195">
                <a:extLst>
                  <a:ext uri="{FF2B5EF4-FFF2-40B4-BE49-F238E27FC236}">
                    <a16:creationId xmlns:a16="http://schemas.microsoft.com/office/drawing/2014/main" id="{42B70258-7B88-40AD-93C7-7D577ECAFE67}"/>
                  </a:ext>
                </a:extLst>
              </p:cNvPr>
              <p:cNvSpPr/>
              <p:nvPr/>
            </p:nvSpPr>
            <p:spPr>
              <a:xfrm>
                <a:off x="3923769" y="4096913"/>
                <a:ext cx="676744" cy="38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4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1" name="Freeform 196">
                <a:extLst>
                  <a:ext uri="{FF2B5EF4-FFF2-40B4-BE49-F238E27FC236}">
                    <a16:creationId xmlns:a16="http://schemas.microsoft.com/office/drawing/2014/main" id="{02DD4FD6-178F-4297-B082-6B846C99BE60}"/>
                  </a:ext>
                </a:extLst>
              </p:cNvPr>
              <p:cNvSpPr/>
              <p:nvPr/>
            </p:nvSpPr>
            <p:spPr>
              <a:xfrm>
                <a:off x="3923769" y="3748872"/>
                <a:ext cx="676744" cy="38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5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2" name="Freeform 197">
                <a:extLst>
                  <a:ext uri="{FF2B5EF4-FFF2-40B4-BE49-F238E27FC236}">
                    <a16:creationId xmlns:a16="http://schemas.microsoft.com/office/drawing/2014/main" id="{B0B2C40C-6CB1-4D4D-B8E6-955E488E7B12}"/>
                  </a:ext>
                </a:extLst>
              </p:cNvPr>
              <p:cNvSpPr/>
              <p:nvPr/>
            </p:nvSpPr>
            <p:spPr>
              <a:xfrm>
                <a:off x="4677852" y="3806881"/>
                <a:ext cx="309371" cy="425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96" y="0"/>
                    </a:moveTo>
                    <a:lnTo>
                      <a:pt x="1350" y="0"/>
                    </a:lnTo>
                    <a:cubicBezTo>
                      <a:pt x="605" y="0"/>
                      <a:pt x="0" y="440"/>
                      <a:pt x="0" y="982"/>
                    </a:cubicBezTo>
                    <a:lnTo>
                      <a:pt x="0" y="15709"/>
                    </a:lnTo>
                    <a:cubicBezTo>
                      <a:pt x="0" y="16251"/>
                      <a:pt x="605" y="16691"/>
                      <a:pt x="1350" y="16691"/>
                    </a:cubicBezTo>
                    <a:lnTo>
                      <a:pt x="7425" y="16691"/>
                    </a:lnTo>
                    <a:lnTo>
                      <a:pt x="7425" y="21600"/>
                    </a:lnTo>
                    <a:lnTo>
                      <a:pt x="21600" y="21600"/>
                    </a:lnTo>
                    <a:lnTo>
                      <a:pt x="21600" y="14587"/>
                    </a:lnTo>
                    <a:cubicBezTo>
                      <a:pt x="21600" y="13382"/>
                      <a:pt x="21295" y="12187"/>
                      <a:pt x="20700" y="11062"/>
                    </a:cubicBezTo>
                    <a:lnTo>
                      <a:pt x="15516" y="1259"/>
                    </a:lnTo>
                    <a:cubicBezTo>
                      <a:pt x="15115" y="500"/>
                      <a:pt x="14113" y="0"/>
                      <a:pt x="129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3" name="Freeform 198">
                <a:extLst>
                  <a:ext uri="{FF2B5EF4-FFF2-40B4-BE49-F238E27FC236}">
                    <a16:creationId xmlns:a16="http://schemas.microsoft.com/office/drawing/2014/main" id="{EFE9C33E-8D2D-4026-A0B1-41EB6CD7397C}"/>
                  </a:ext>
                </a:extLst>
              </p:cNvPr>
              <p:cNvSpPr/>
              <p:nvPr/>
            </p:nvSpPr>
            <p:spPr>
              <a:xfrm>
                <a:off x="4784199" y="4135585"/>
                <a:ext cx="203025" cy="9667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4" name="Freeform 199">
                <a:extLst>
                  <a:ext uri="{FF2B5EF4-FFF2-40B4-BE49-F238E27FC236}">
                    <a16:creationId xmlns:a16="http://schemas.microsoft.com/office/drawing/2014/main" id="{D3D9DDF8-7DBB-45AE-8071-CD3FE0AEB164}"/>
                  </a:ext>
                </a:extLst>
              </p:cNvPr>
              <p:cNvSpPr/>
              <p:nvPr/>
            </p:nvSpPr>
            <p:spPr>
              <a:xfrm>
                <a:off x="4018834" y="415330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5" name="Freeform 200">
                <a:extLst>
                  <a:ext uri="{FF2B5EF4-FFF2-40B4-BE49-F238E27FC236}">
                    <a16:creationId xmlns:a16="http://schemas.microsoft.com/office/drawing/2014/main" id="{49AF023D-D1DB-4B5F-9C65-A1ABDE3E8025}"/>
                  </a:ext>
                </a:extLst>
              </p:cNvPr>
              <p:cNvSpPr/>
              <p:nvPr/>
            </p:nvSpPr>
            <p:spPr>
              <a:xfrm>
                <a:off x="4001110" y="4135584"/>
                <a:ext cx="212693" cy="212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6" name="Freeform 201">
                <a:extLst>
                  <a:ext uri="{FF2B5EF4-FFF2-40B4-BE49-F238E27FC236}">
                    <a16:creationId xmlns:a16="http://schemas.microsoft.com/office/drawing/2014/main" id="{94E9ADEB-C044-4760-8136-34B651741289}"/>
                  </a:ext>
                </a:extLst>
              </p:cNvPr>
              <p:cNvSpPr/>
              <p:nvPr/>
            </p:nvSpPr>
            <p:spPr>
              <a:xfrm>
                <a:off x="4068785" y="4203258"/>
                <a:ext cx="77342" cy="77342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7" name="Freeform 202">
                <a:extLst>
                  <a:ext uri="{FF2B5EF4-FFF2-40B4-BE49-F238E27FC236}">
                    <a16:creationId xmlns:a16="http://schemas.microsoft.com/office/drawing/2014/main" id="{2F9FFB8C-73F3-4BEA-8CBA-6DFA2C3A44A0}"/>
                  </a:ext>
                </a:extLst>
              </p:cNvPr>
              <p:cNvSpPr/>
              <p:nvPr/>
            </p:nvSpPr>
            <p:spPr>
              <a:xfrm>
                <a:off x="4695576" y="415330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8" name="Freeform 203">
                <a:extLst>
                  <a:ext uri="{FF2B5EF4-FFF2-40B4-BE49-F238E27FC236}">
                    <a16:creationId xmlns:a16="http://schemas.microsoft.com/office/drawing/2014/main" id="{DA679216-7C52-4C5A-9207-F8005CD69C9B}"/>
                  </a:ext>
                </a:extLst>
              </p:cNvPr>
              <p:cNvSpPr/>
              <p:nvPr/>
            </p:nvSpPr>
            <p:spPr>
              <a:xfrm>
                <a:off x="4677852" y="4135584"/>
                <a:ext cx="212693" cy="212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9" name="Freeform 204">
                <a:extLst>
                  <a:ext uri="{FF2B5EF4-FFF2-40B4-BE49-F238E27FC236}">
                    <a16:creationId xmlns:a16="http://schemas.microsoft.com/office/drawing/2014/main" id="{6ECCB078-35F8-420E-95BF-5EB0BD28F851}"/>
                  </a:ext>
                </a:extLst>
              </p:cNvPr>
              <p:cNvSpPr/>
              <p:nvPr/>
            </p:nvSpPr>
            <p:spPr>
              <a:xfrm>
                <a:off x="4745528" y="4203258"/>
                <a:ext cx="77343" cy="77342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" name="Freeform 205">
                <a:extLst>
                  <a:ext uri="{FF2B5EF4-FFF2-40B4-BE49-F238E27FC236}">
                    <a16:creationId xmlns:a16="http://schemas.microsoft.com/office/drawing/2014/main" id="{990A2CAC-9C49-4735-9A45-658837476DFA}"/>
                  </a:ext>
                </a:extLst>
              </p:cNvPr>
              <p:cNvSpPr/>
              <p:nvPr/>
            </p:nvSpPr>
            <p:spPr>
              <a:xfrm>
                <a:off x="4948549" y="4174254"/>
                <a:ext cx="58010" cy="773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0" y="21600"/>
                    </a:moveTo>
                    <a:lnTo>
                      <a:pt x="14400" y="21600"/>
                    </a:lnTo>
                    <a:cubicBezTo>
                      <a:pt x="18376" y="21600"/>
                      <a:pt x="21600" y="19182"/>
                      <a:pt x="21600" y="16200"/>
                    </a:cubicBezTo>
                    <a:lnTo>
                      <a:pt x="21600" y="5400"/>
                    </a:lnTo>
                    <a:cubicBezTo>
                      <a:pt x="21600" y="2418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4" y="0"/>
                      <a:pt x="0" y="2418"/>
                      <a:pt x="0" y="5400"/>
                    </a:cubicBezTo>
                    <a:lnTo>
                      <a:pt x="0" y="16200"/>
                    </a:lnTo>
                    <a:cubicBezTo>
                      <a:pt x="0" y="19182"/>
                      <a:pt x="3224" y="21600"/>
                      <a:pt x="7200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1" name="Freeform 206">
                <a:extLst>
                  <a:ext uri="{FF2B5EF4-FFF2-40B4-BE49-F238E27FC236}">
                    <a16:creationId xmlns:a16="http://schemas.microsoft.com/office/drawing/2014/main" id="{D5447729-1DCF-491A-97C4-1D8B77A622DD}"/>
                  </a:ext>
                </a:extLst>
              </p:cNvPr>
              <p:cNvSpPr/>
              <p:nvPr/>
            </p:nvSpPr>
            <p:spPr>
              <a:xfrm>
                <a:off x="4948549" y="4096915"/>
                <a:ext cx="38673" cy="58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10800" y="21600"/>
                    </a:lnTo>
                    <a:cubicBezTo>
                      <a:pt x="4836" y="21600"/>
                      <a:pt x="0" y="18376"/>
                      <a:pt x="0" y="14400"/>
                    </a:cubicBezTo>
                    <a:lnTo>
                      <a:pt x="0" y="7200"/>
                    </a:lnTo>
                    <a:cubicBezTo>
                      <a:pt x="0" y="3223"/>
                      <a:pt x="4836" y="0"/>
                      <a:pt x="1080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" name="Freeform 207">
                <a:extLst>
                  <a:ext uri="{FF2B5EF4-FFF2-40B4-BE49-F238E27FC236}">
                    <a16:creationId xmlns:a16="http://schemas.microsoft.com/office/drawing/2014/main" id="{C5BDC171-AFD3-4D61-8D1E-782E2E9B3E7D}"/>
                  </a:ext>
                </a:extLst>
              </p:cNvPr>
              <p:cNvSpPr/>
              <p:nvPr/>
            </p:nvSpPr>
            <p:spPr>
              <a:xfrm>
                <a:off x="4716523" y="3845553"/>
                <a:ext cx="213880" cy="135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600" extrusionOk="0">
                    <a:moveTo>
                      <a:pt x="14132" y="0"/>
                    </a:moveTo>
                    <a:lnTo>
                      <a:pt x="1930" y="0"/>
                    </a:lnTo>
                    <a:cubicBezTo>
                      <a:pt x="864" y="0"/>
                      <a:pt x="0" y="1382"/>
                      <a:pt x="0" y="3086"/>
                    </a:cubicBezTo>
                    <a:lnTo>
                      <a:pt x="0" y="18514"/>
                    </a:lnTo>
                    <a:cubicBezTo>
                      <a:pt x="0" y="20218"/>
                      <a:pt x="864" y="21600"/>
                      <a:pt x="1930" y="21600"/>
                    </a:cubicBezTo>
                    <a:lnTo>
                      <a:pt x="19948" y="21600"/>
                    </a:lnTo>
                    <a:cubicBezTo>
                      <a:pt x="20926" y="21600"/>
                      <a:pt x="21600" y="20031"/>
                      <a:pt x="21249" y="18570"/>
                    </a:cubicBezTo>
                    <a:lnTo>
                      <a:pt x="17734" y="3956"/>
                    </a:lnTo>
                    <a:cubicBezTo>
                      <a:pt x="17161" y="1573"/>
                      <a:pt x="15729" y="0"/>
                      <a:pt x="1413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133" name="Группа 132">
              <a:extLst>
                <a:ext uri="{FF2B5EF4-FFF2-40B4-BE49-F238E27FC236}">
                  <a16:creationId xmlns:a16="http://schemas.microsoft.com/office/drawing/2014/main" id="{1481DD18-3552-41AE-A610-7DD782F81CE0}"/>
                </a:ext>
              </a:extLst>
            </p:cNvPr>
            <p:cNvGrpSpPr/>
            <p:nvPr/>
          </p:nvGrpSpPr>
          <p:grpSpPr>
            <a:xfrm>
              <a:off x="4133940" y="5811235"/>
              <a:ext cx="1121458" cy="696079"/>
              <a:chOff x="8286453" y="3821734"/>
              <a:chExt cx="1121458" cy="696079"/>
            </a:xfrm>
          </p:grpSpPr>
          <p:sp>
            <p:nvSpPr>
              <p:cNvPr id="134" name="Freeform 178">
                <a:extLst>
                  <a:ext uri="{FF2B5EF4-FFF2-40B4-BE49-F238E27FC236}">
                    <a16:creationId xmlns:a16="http://schemas.microsoft.com/office/drawing/2014/main" id="{B52D281C-65B2-4A90-BADA-BFD5F1595097}"/>
                  </a:ext>
                </a:extLst>
              </p:cNvPr>
              <p:cNvSpPr/>
              <p:nvPr/>
            </p:nvSpPr>
            <p:spPr>
              <a:xfrm>
                <a:off x="8943859" y="3821734"/>
                <a:ext cx="135352" cy="116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6" h="21600" extrusionOk="0">
                    <a:moveTo>
                      <a:pt x="12191" y="21600"/>
                    </a:moveTo>
                    <a:cubicBezTo>
                      <a:pt x="11411" y="21600"/>
                      <a:pt x="10631" y="21248"/>
                      <a:pt x="10037" y="20545"/>
                    </a:cubicBezTo>
                    <a:cubicBezTo>
                      <a:pt x="8846" y="19139"/>
                      <a:pt x="8846" y="16861"/>
                      <a:pt x="10037" y="15455"/>
                    </a:cubicBezTo>
                    <a:lnTo>
                      <a:pt x="14579" y="10090"/>
                    </a:lnTo>
                    <a:lnTo>
                      <a:pt x="14198" y="9190"/>
                    </a:lnTo>
                    <a:cubicBezTo>
                      <a:pt x="13677" y="7963"/>
                      <a:pt x="12632" y="7200"/>
                      <a:pt x="11471" y="7200"/>
                    </a:cubicBezTo>
                    <a:lnTo>
                      <a:pt x="3048" y="7200"/>
                    </a:lnTo>
                    <a:cubicBezTo>
                      <a:pt x="1363" y="7200"/>
                      <a:pt x="0" y="5588"/>
                      <a:pt x="0" y="3600"/>
                    </a:cubicBezTo>
                    <a:cubicBezTo>
                      <a:pt x="0" y="1612"/>
                      <a:pt x="1363" y="0"/>
                      <a:pt x="3048" y="0"/>
                    </a:cubicBezTo>
                    <a:lnTo>
                      <a:pt x="11471" y="0"/>
                    </a:lnTo>
                    <a:cubicBezTo>
                      <a:pt x="14956" y="0"/>
                      <a:pt x="18091" y="2287"/>
                      <a:pt x="19651" y="5970"/>
                    </a:cubicBezTo>
                    <a:lnTo>
                      <a:pt x="21014" y="9190"/>
                    </a:lnTo>
                    <a:cubicBezTo>
                      <a:pt x="21600" y="10577"/>
                      <a:pt x="21371" y="12250"/>
                      <a:pt x="20442" y="13345"/>
                    </a:cubicBezTo>
                    <a:lnTo>
                      <a:pt x="14347" y="20545"/>
                    </a:lnTo>
                    <a:cubicBezTo>
                      <a:pt x="13751" y="21248"/>
                      <a:pt x="12971" y="21600"/>
                      <a:pt x="12191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5" name="Freeform 179">
                <a:extLst>
                  <a:ext uri="{FF2B5EF4-FFF2-40B4-BE49-F238E27FC236}">
                    <a16:creationId xmlns:a16="http://schemas.microsoft.com/office/drawing/2014/main" id="{DE0CD5BF-3328-43DC-BAAC-B27A85031832}"/>
                  </a:ext>
                </a:extLst>
              </p:cNvPr>
              <p:cNvSpPr/>
              <p:nvPr/>
            </p:nvSpPr>
            <p:spPr>
              <a:xfrm>
                <a:off x="8286453" y="4053761"/>
                <a:ext cx="464051" cy="464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6" name="Freeform 180">
                <a:extLst>
                  <a:ext uri="{FF2B5EF4-FFF2-40B4-BE49-F238E27FC236}">
                    <a16:creationId xmlns:a16="http://schemas.microsoft.com/office/drawing/2014/main" id="{BF40C4A0-3419-48DE-B671-C5CE5089512F}"/>
                  </a:ext>
                </a:extLst>
              </p:cNvPr>
              <p:cNvSpPr/>
              <p:nvPr/>
            </p:nvSpPr>
            <p:spPr>
              <a:xfrm>
                <a:off x="8325122" y="4092430"/>
                <a:ext cx="386711" cy="386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7" name="Freeform 181">
                <a:extLst>
                  <a:ext uri="{FF2B5EF4-FFF2-40B4-BE49-F238E27FC236}">
                    <a16:creationId xmlns:a16="http://schemas.microsoft.com/office/drawing/2014/main" id="{2520DEBC-844A-45BA-97E1-E620125F185A}"/>
                  </a:ext>
                </a:extLst>
              </p:cNvPr>
              <p:cNvSpPr/>
              <p:nvPr/>
            </p:nvSpPr>
            <p:spPr>
              <a:xfrm>
                <a:off x="8943859" y="4053761"/>
                <a:ext cx="464052" cy="464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8" name="Freeform 182">
                <a:extLst>
                  <a:ext uri="{FF2B5EF4-FFF2-40B4-BE49-F238E27FC236}">
                    <a16:creationId xmlns:a16="http://schemas.microsoft.com/office/drawing/2014/main" id="{2E1F8D20-50A0-4C3C-8D96-1D74B166D9E1}"/>
                  </a:ext>
                </a:extLst>
              </p:cNvPr>
              <p:cNvSpPr/>
              <p:nvPr/>
            </p:nvSpPr>
            <p:spPr>
              <a:xfrm>
                <a:off x="8982529" y="4092430"/>
                <a:ext cx="386711" cy="386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139" name="Graphic 14">
                <a:extLst>
                  <a:ext uri="{FF2B5EF4-FFF2-40B4-BE49-F238E27FC236}">
                    <a16:creationId xmlns:a16="http://schemas.microsoft.com/office/drawing/2014/main" id="{33698494-CF20-4AEA-ACB9-675B6F8E17F6}"/>
                  </a:ext>
                </a:extLst>
              </p:cNvPr>
              <p:cNvGrpSpPr/>
              <p:nvPr/>
            </p:nvGrpSpPr>
            <p:grpSpPr>
              <a:xfrm>
                <a:off x="8479807" y="4247115"/>
                <a:ext cx="715414" cy="77343"/>
                <a:chOff x="0" y="0"/>
                <a:chExt cx="715411" cy="77341"/>
              </a:xfrm>
            </p:grpSpPr>
            <p:sp>
              <p:nvSpPr>
                <p:cNvPr id="145" name="Freeform 184">
                  <a:extLst>
                    <a:ext uri="{FF2B5EF4-FFF2-40B4-BE49-F238E27FC236}">
                      <a16:creationId xmlns:a16="http://schemas.microsoft.com/office/drawing/2014/main" id="{804E7C86-282E-48B8-A2B4-A0ED3153607A}"/>
                    </a:ext>
                  </a:extLst>
                </p:cNvPr>
                <p:cNvSpPr/>
                <p:nvPr/>
              </p:nvSpPr>
              <p:spPr>
                <a:xfrm>
                  <a:off x="-1" y="0"/>
                  <a:ext cx="77343" cy="77342"/>
                </a:xfrm>
                <a:prstGeom prst="ellipse">
                  <a:avLst/>
                </a:prstGeom>
                <a:solidFill>
                  <a:schemeClr val="tx2">
                    <a:lumMod val="75000"/>
                  </a:schemeClr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4383" tIns="24383" rIns="24383" bIns="24383" numCol="1" anchor="ctr">
                  <a:noAutofit/>
                </a:bodyPr>
                <a:lstStyle/>
                <a:p>
                  <a:pPr algn="l" defTabSz="650240">
                    <a:defRPr sz="12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146" name="Freeform 185">
                  <a:extLst>
                    <a:ext uri="{FF2B5EF4-FFF2-40B4-BE49-F238E27FC236}">
                      <a16:creationId xmlns:a16="http://schemas.microsoft.com/office/drawing/2014/main" id="{A2FE1098-C950-4F84-88F1-DBCC653C02E8}"/>
                    </a:ext>
                  </a:extLst>
                </p:cNvPr>
                <p:cNvSpPr/>
                <p:nvPr/>
              </p:nvSpPr>
              <p:spPr>
                <a:xfrm>
                  <a:off x="676738" y="19334"/>
                  <a:ext cx="38674" cy="38673"/>
                </a:xfrm>
                <a:prstGeom prst="ellipse">
                  <a:avLst/>
                </a:prstGeom>
                <a:solidFill>
                  <a:srgbClr val="736F7B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4383" tIns="24383" rIns="24383" bIns="24383" numCol="1" anchor="ctr">
                  <a:noAutofit/>
                </a:bodyPr>
                <a:lstStyle/>
                <a:p>
                  <a:pPr algn="l" defTabSz="650240">
                    <a:defRPr sz="12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sp>
            <p:nvSpPr>
              <p:cNvPr id="140" name="Freeform 186">
                <a:extLst>
                  <a:ext uri="{FF2B5EF4-FFF2-40B4-BE49-F238E27FC236}">
                    <a16:creationId xmlns:a16="http://schemas.microsoft.com/office/drawing/2014/main" id="{0750D2E2-379D-4E26-BBAB-19D811954A5A}"/>
                  </a:ext>
                </a:extLst>
              </p:cNvPr>
              <p:cNvSpPr/>
              <p:nvPr/>
            </p:nvSpPr>
            <p:spPr>
              <a:xfrm>
                <a:off x="8499143" y="3899063"/>
                <a:ext cx="696081" cy="406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7" h="21469" extrusionOk="0">
                    <a:moveTo>
                      <a:pt x="21383" y="19920"/>
                    </a:moveTo>
                    <a:lnTo>
                      <a:pt x="19624" y="14896"/>
                    </a:lnTo>
                    <a:lnTo>
                      <a:pt x="16662" y="679"/>
                    </a:lnTo>
                    <a:cubicBezTo>
                      <a:pt x="16552" y="148"/>
                      <a:pt x="16208" y="-131"/>
                      <a:pt x="15900" y="60"/>
                    </a:cubicBezTo>
                    <a:cubicBezTo>
                      <a:pt x="15590" y="250"/>
                      <a:pt x="15428" y="835"/>
                      <a:pt x="15539" y="1367"/>
                    </a:cubicBezTo>
                    <a:lnTo>
                      <a:pt x="15713" y="2201"/>
                    </a:lnTo>
                    <a:cubicBezTo>
                      <a:pt x="13171" y="3589"/>
                      <a:pt x="11788" y="6837"/>
                      <a:pt x="10671" y="9461"/>
                    </a:cubicBezTo>
                    <a:cubicBezTo>
                      <a:pt x="9996" y="11049"/>
                      <a:pt x="9402" y="12440"/>
                      <a:pt x="8688" y="13228"/>
                    </a:cubicBezTo>
                    <a:lnTo>
                      <a:pt x="6526" y="2727"/>
                    </a:lnTo>
                    <a:lnTo>
                      <a:pt x="5401" y="3408"/>
                    </a:lnTo>
                    <a:lnTo>
                      <a:pt x="6640" y="9427"/>
                    </a:lnTo>
                    <a:lnTo>
                      <a:pt x="191" y="19697"/>
                    </a:lnTo>
                    <a:cubicBezTo>
                      <a:pt x="11" y="19984"/>
                      <a:pt x="-48" y="20429"/>
                      <a:pt x="42" y="20821"/>
                    </a:cubicBezTo>
                    <a:cubicBezTo>
                      <a:pt x="131" y="21212"/>
                      <a:pt x="352" y="21469"/>
                      <a:pt x="597" y="21469"/>
                    </a:cubicBezTo>
                    <a:lnTo>
                      <a:pt x="9541" y="21469"/>
                    </a:lnTo>
                    <a:cubicBezTo>
                      <a:pt x="11368" y="21469"/>
                      <a:pt x="12228" y="18393"/>
                      <a:pt x="13138" y="15137"/>
                    </a:cubicBezTo>
                    <a:cubicBezTo>
                      <a:pt x="13982" y="12120"/>
                      <a:pt x="14935" y="8712"/>
                      <a:pt x="16757" y="7210"/>
                    </a:cubicBezTo>
                    <a:lnTo>
                      <a:pt x="18521" y="15679"/>
                    </a:lnTo>
                    <a:cubicBezTo>
                      <a:pt x="18534" y="15742"/>
                      <a:pt x="18551" y="15803"/>
                      <a:pt x="18571" y="15861"/>
                    </a:cubicBezTo>
                    <a:lnTo>
                      <a:pt x="20360" y="20973"/>
                    </a:lnTo>
                    <a:cubicBezTo>
                      <a:pt x="20472" y="21292"/>
                      <a:pt x="20669" y="21469"/>
                      <a:pt x="20872" y="21469"/>
                    </a:cubicBezTo>
                    <a:cubicBezTo>
                      <a:pt x="20976" y="21469"/>
                      <a:pt x="21082" y="21422"/>
                      <a:pt x="21178" y="21323"/>
                    </a:cubicBezTo>
                    <a:cubicBezTo>
                      <a:pt x="21461" y="21033"/>
                      <a:pt x="21552" y="20405"/>
                      <a:pt x="21383" y="19920"/>
                    </a:cubicBezTo>
                    <a:close/>
                    <a:moveTo>
                      <a:pt x="7073" y="11529"/>
                    </a:moveTo>
                    <a:lnTo>
                      <a:pt x="8698" y="19424"/>
                    </a:lnTo>
                    <a:lnTo>
                      <a:pt x="2115" y="19424"/>
                    </a:lnTo>
                    <a:lnTo>
                      <a:pt x="7073" y="11529"/>
                    </a:lnTo>
                    <a:close/>
                    <a:moveTo>
                      <a:pt x="12063" y="14253"/>
                    </a:moveTo>
                    <a:cubicBezTo>
                      <a:pt x="11290" y="17019"/>
                      <a:pt x="10736" y="18860"/>
                      <a:pt x="9941" y="19314"/>
                    </a:cubicBezTo>
                    <a:lnTo>
                      <a:pt x="9092" y="15193"/>
                    </a:lnTo>
                    <a:cubicBezTo>
                      <a:pt x="10116" y="14228"/>
                      <a:pt x="10855" y="12497"/>
                      <a:pt x="11634" y="10667"/>
                    </a:cubicBezTo>
                    <a:cubicBezTo>
                      <a:pt x="12758" y="8025"/>
                      <a:pt x="13921" y="5297"/>
                      <a:pt x="16115" y="4128"/>
                    </a:cubicBezTo>
                    <a:lnTo>
                      <a:pt x="16354" y="5279"/>
                    </a:lnTo>
                    <a:cubicBezTo>
                      <a:pt x="14079" y="7048"/>
                      <a:pt x="12962" y="11036"/>
                      <a:pt x="12063" y="1425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1" name="Freeform 187">
                <a:extLst>
                  <a:ext uri="{FF2B5EF4-FFF2-40B4-BE49-F238E27FC236}">
                    <a16:creationId xmlns:a16="http://schemas.microsoft.com/office/drawing/2014/main" id="{54B7AFEC-34A6-4E06-B612-4F7B69727963}"/>
                  </a:ext>
                </a:extLst>
              </p:cNvPr>
              <p:cNvSpPr/>
              <p:nvPr/>
            </p:nvSpPr>
            <p:spPr>
              <a:xfrm>
                <a:off x="8615155" y="3918413"/>
                <a:ext cx="174022" cy="580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00"/>
                    </a:moveTo>
                    <a:cubicBezTo>
                      <a:pt x="0" y="18376"/>
                      <a:pt x="1075" y="21600"/>
                      <a:pt x="2400" y="21600"/>
                    </a:cubicBezTo>
                    <a:lnTo>
                      <a:pt x="9600" y="21600"/>
                    </a:lnTo>
                    <a:cubicBezTo>
                      <a:pt x="11295" y="21600"/>
                      <a:pt x="16582" y="18008"/>
                      <a:pt x="19541" y="15899"/>
                    </a:cubicBezTo>
                    <a:cubicBezTo>
                      <a:pt x="20753" y="15035"/>
                      <a:pt x="21600" y="11796"/>
                      <a:pt x="21600" y="8060"/>
                    </a:cubicBezTo>
                    <a:cubicBezTo>
                      <a:pt x="21600" y="3609"/>
                      <a:pt x="20397" y="0"/>
                      <a:pt x="18913" y="0"/>
                    </a:cubicBezTo>
                    <a:lnTo>
                      <a:pt x="2400" y="0"/>
                    </a:lnTo>
                    <a:cubicBezTo>
                      <a:pt x="1075" y="0"/>
                      <a:pt x="0" y="3224"/>
                      <a:pt x="0" y="7201"/>
                    </a:cubicBezTo>
                    <a:lnTo>
                      <a:pt x="0" y="14400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2" name="Freeform 188">
                <a:extLst>
                  <a:ext uri="{FF2B5EF4-FFF2-40B4-BE49-F238E27FC236}">
                    <a16:creationId xmlns:a16="http://schemas.microsoft.com/office/drawing/2014/main" id="{FCC8A284-4326-47D1-A5EF-9456B3F4AE34}"/>
                  </a:ext>
                </a:extLst>
              </p:cNvPr>
              <p:cNvSpPr/>
              <p:nvPr/>
            </p:nvSpPr>
            <p:spPr>
              <a:xfrm>
                <a:off x="8750502" y="4227781"/>
                <a:ext cx="154684" cy="1546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5"/>
                      <a:pt x="4844" y="0"/>
                      <a:pt x="10800" y="0"/>
                    </a:cubicBezTo>
                    <a:cubicBezTo>
                      <a:pt x="16756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5400"/>
                    </a:moveTo>
                    <a:cubicBezTo>
                      <a:pt x="7823" y="5400"/>
                      <a:pt x="5400" y="7821"/>
                      <a:pt x="5400" y="10800"/>
                    </a:cubicBezTo>
                    <a:cubicBezTo>
                      <a:pt x="5400" y="13778"/>
                      <a:pt x="7823" y="16200"/>
                      <a:pt x="10800" y="16200"/>
                    </a:cubicBezTo>
                    <a:cubicBezTo>
                      <a:pt x="13777" y="16200"/>
                      <a:pt x="16200" y="13778"/>
                      <a:pt x="16200" y="10800"/>
                    </a:cubicBezTo>
                    <a:cubicBezTo>
                      <a:pt x="16200" y="7822"/>
                      <a:pt x="13777" y="5400"/>
                      <a:pt x="10800" y="5400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3" name="Freeform 189">
                <a:extLst>
                  <a:ext uri="{FF2B5EF4-FFF2-40B4-BE49-F238E27FC236}">
                    <a16:creationId xmlns:a16="http://schemas.microsoft.com/office/drawing/2014/main" id="{07672714-1D9C-45F6-8C3F-356301E4E98F}"/>
                  </a:ext>
                </a:extLst>
              </p:cNvPr>
              <p:cNvSpPr/>
              <p:nvPr/>
            </p:nvSpPr>
            <p:spPr>
              <a:xfrm>
                <a:off x="8808511" y="4285763"/>
                <a:ext cx="77340" cy="1547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7" h="21269" extrusionOk="0">
                    <a:moveTo>
                      <a:pt x="15261" y="21269"/>
                    </a:moveTo>
                    <a:cubicBezTo>
                      <a:pt x="13129" y="21269"/>
                      <a:pt x="11148" y="20564"/>
                      <a:pt x="10437" y="19450"/>
                    </a:cubicBezTo>
                    <a:lnTo>
                      <a:pt x="263" y="3502"/>
                    </a:lnTo>
                    <a:cubicBezTo>
                      <a:pt x="-626" y="2109"/>
                      <a:pt x="815" y="603"/>
                      <a:pt x="3477" y="139"/>
                    </a:cubicBezTo>
                    <a:cubicBezTo>
                      <a:pt x="6170" y="-331"/>
                      <a:pt x="9022" y="428"/>
                      <a:pt x="9911" y="1819"/>
                    </a:cubicBezTo>
                    <a:lnTo>
                      <a:pt x="20085" y="17769"/>
                    </a:lnTo>
                    <a:cubicBezTo>
                      <a:pt x="20974" y="19161"/>
                      <a:pt x="19533" y="20667"/>
                      <a:pt x="16871" y="21131"/>
                    </a:cubicBezTo>
                    <a:cubicBezTo>
                      <a:pt x="16334" y="21225"/>
                      <a:pt x="15792" y="21269"/>
                      <a:pt x="15261" y="21269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4" name="Freeform 190">
                <a:extLst>
                  <a:ext uri="{FF2B5EF4-FFF2-40B4-BE49-F238E27FC236}">
                    <a16:creationId xmlns:a16="http://schemas.microsoft.com/office/drawing/2014/main" id="{C5EB024F-E56F-4EDC-AB68-038D63C1D1E9}"/>
                  </a:ext>
                </a:extLst>
              </p:cNvPr>
              <p:cNvSpPr/>
              <p:nvPr/>
            </p:nvSpPr>
            <p:spPr>
              <a:xfrm>
                <a:off x="8827843" y="4401798"/>
                <a:ext cx="96681" cy="38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21600"/>
                    </a:moveTo>
                    <a:lnTo>
                      <a:pt x="4320" y="21600"/>
                    </a:lnTo>
                    <a:cubicBezTo>
                      <a:pt x="1933" y="21600"/>
                      <a:pt x="0" y="16764"/>
                      <a:pt x="0" y="10800"/>
                    </a:cubicBezTo>
                    <a:cubicBezTo>
                      <a:pt x="0" y="4836"/>
                      <a:pt x="1932" y="0"/>
                      <a:pt x="4320" y="0"/>
                    </a:cubicBezTo>
                    <a:lnTo>
                      <a:pt x="17280" y="0"/>
                    </a:lnTo>
                    <a:cubicBezTo>
                      <a:pt x="19667" y="0"/>
                      <a:pt x="21600" y="4836"/>
                      <a:pt x="21600" y="10800"/>
                    </a:cubicBezTo>
                    <a:cubicBezTo>
                      <a:pt x="21600" y="16764"/>
                      <a:pt x="19667" y="21600"/>
                      <a:pt x="17280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147" name="Группа 146">
              <a:extLst>
                <a:ext uri="{FF2B5EF4-FFF2-40B4-BE49-F238E27FC236}">
                  <a16:creationId xmlns:a16="http://schemas.microsoft.com/office/drawing/2014/main" id="{B64D8448-FA51-45CD-ABEE-1CB87A293340}"/>
                </a:ext>
              </a:extLst>
            </p:cNvPr>
            <p:cNvGrpSpPr/>
            <p:nvPr/>
          </p:nvGrpSpPr>
          <p:grpSpPr>
            <a:xfrm>
              <a:off x="9040432" y="952868"/>
              <a:ext cx="3026419" cy="472983"/>
              <a:chOff x="9040432" y="952868"/>
              <a:chExt cx="3026419" cy="472983"/>
            </a:xfrm>
          </p:grpSpPr>
          <p:sp>
            <p:nvSpPr>
              <p:cNvPr id="148" name="Template by HiSlide.io">
                <a:extLst>
                  <a:ext uri="{FF2B5EF4-FFF2-40B4-BE49-F238E27FC236}">
                    <a16:creationId xmlns:a16="http://schemas.microsoft.com/office/drawing/2014/main" id="{841DED1E-5416-4384-8B8F-22930504AAED}"/>
                  </a:ext>
                </a:extLst>
              </p:cNvPr>
              <p:cNvSpPr/>
              <p:nvPr/>
            </p:nvSpPr>
            <p:spPr>
              <a:xfrm>
                <a:off x="9040432" y="952868"/>
                <a:ext cx="3026419" cy="300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49" name="PowerPoint - Keynote - Google Slides">
                <a:extLst>
                  <a:ext uri="{FF2B5EF4-FFF2-40B4-BE49-F238E27FC236}">
                    <a16:creationId xmlns:a16="http://schemas.microsoft.com/office/drawing/2014/main" id="{5580339F-84CB-486C-A075-691FBD038AB0}"/>
                  </a:ext>
                </a:extLst>
              </p:cNvPr>
              <p:cNvSpPr/>
              <p:nvPr/>
            </p:nvSpPr>
            <p:spPr>
              <a:xfrm>
                <a:off x="9813993" y="1263414"/>
                <a:ext cx="2239890" cy="1624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286</Words>
  <Application>Microsoft Office PowerPoint</Application>
  <PresentationFormat>Произвольный</PresentationFormat>
  <Paragraphs>19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Calibri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85</cp:revision>
  <dcterms:modified xsi:type="dcterms:W3CDTF">2020-11-05T16:28:04Z</dcterms:modified>
</cp:coreProperties>
</file>