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196d619fa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196d619fa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619016" y="384235"/>
            <a:ext cx="8088730" cy="4069208"/>
            <a:chOff x="1650710" y="1024628"/>
            <a:chExt cx="21569946" cy="10851222"/>
          </a:xfrm>
        </p:grpSpPr>
        <p:grpSp>
          <p:nvGrpSpPr>
            <p:cNvPr id="65" name="Google Shape;65;p16"/>
            <p:cNvGrpSpPr/>
            <p:nvPr/>
          </p:nvGrpSpPr>
          <p:grpSpPr>
            <a:xfrm>
              <a:off x="18771079" y="1024628"/>
              <a:ext cx="4449577" cy="687453"/>
              <a:chOff x="-1205506" y="0"/>
              <a:chExt cx="4449576" cy="687451"/>
            </a:xfrm>
          </p:grpSpPr>
          <p:sp>
            <p:nvSpPr>
              <p:cNvPr id="66" name="Google Shape;66;p16"/>
              <p:cNvSpPr txBox="1"/>
              <p:nvPr/>
            </p:nvSpPr>
            <p:spPr>
              <a:xfrm>
                <a:off x="-1205506" y="0"/>
                <a:ext cx="4449576" cy="457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67" name="Google Shape;67;p16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  <p:sp>
          <p:nvSpPr>
            <p:cNvPr id="68" name="Google Shape;68;p16"/>
            <p:cNvSpPr/>
            <p:nvPr/>
          </p:nvSpPr>
          <p:spPr>
            <a:xfrm>
              <a:off x="6176014" y="4591780"/>
              <a:ext cx="6909639" cy="5740938"/>
            </a:xfrm>
            <a:custGeom>
              <a:rect b="b" l="l" r="r" t="t"/>
              <a:pathLst>
                <a:path extrusionOk="0" h="18395" w="21558">
                  <a:moveTo>
                    <a:pt x="8715" y="5"/>
                  </a:moveTo>
                  <a:cubicBezTo>
                    <a:pt x="4247" y="151"/>
                    <a:pt x="28" y="3737"/>
                    <a:pt x="0" y="9143"/>
                  </a:cubicBezTo>
                  <a:cubicBezTo>
                    <a:pt x="-42" y="17422"/>
                    <a:pt x="9762" y="21528"/>
                    <a:pt x="15369" y="15580"/>
                  </a:cubicBezTo>
                  <a:lnTo>
                    <a:pt x="21558" y="9189"/>
                  </a:lnTo>
                  <a:lnTo>
                    <a:pt x="15373" y="2837"/>
                  </a:lnTo>
                  <a:cubicBezTo>
                    <a:pt x="13463" y="794"/>
                    <a:pt x="11055" y="-72"/>
                    <a:pt x="8715" y="5"/>
                  </a:cubicBezTo>
                  <a:close/>
                  <a:moveTo>
                    <a:pt x="9090" y="4055"/>
                  </a:moveTo>
                  <a:cubicBezTo>
                    <a:pt x="10268" y="4088"/>
                    <a:pt x="11460" y="4556"/>
                    <a:pt x="12436" y="5554"/>
                  </a:cubicBezTo>
                  <a:lnTo>
                    <a:pt x="15967" y="9181"/>
                  </a:lnTo>
                  <a:lnTo>
                    <a:pt x="12441" y="12831"/>
                  </a:lnTo>
                  <a:cubicBezTo>
                    <a:pt x="9267" y="16042"/>
                    <a:pt x="3898" y="13702"/>
                    <a:pt x="3942" y="9127"/>
                  </a:cubicBezTo>
                  <a:cubicBezTo>
                    <a:pt x="3971" y="6014"/>
                    <a:pt x="6499" y="3983"/>
                    <a:pt x="9090" y="40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6"/>
            <p:cNvSpPr/>
            <p:nvPr/>
          </p:nvSpPr>
          <p:spPr>
            <a:xfrm rot="10800000">
              <a:off x="11298347" y="4591781"/>
              <a:ext cx="6909640" cy="5740938"/>
            </a:xfrm>
            <a:custGeom>
              <a:rect b="b" l="l" r="r" t="t"/>
              <a:pathLst>
                <a:path extrusionOk="0" h="18395" w="21558">
                  <a:moveTo>
                    <a:pt x="8715" y="5"/>
                  </a:moveTo>
                  <a:cubicBezTo>
                    <a:pt x="4247" y="151"/>
                    <a:pt x="28" y="3737"/>
                    <a:pt x="0" y="9143"/>
                  </a:cubicBezTo>
                  <a:cubicBezTo>
                    <a:pt x="-42" y="17422"/>
                    <a:pt x="9762" y="21528"/>
                    <a:pt x="15369" y="15580"/>
                  </a:cubicBezTo>
                  <a:lnTo>
                    <a:pt x="21558" y="9189"/>
                  </a:lnTo>
                  <a:lnTo>
                    <a:pt x="15373" y="2837"/>
                  </a:lnTo>
                  <a:cubicBezTo>
                    <a:pt x="13463" y="794"/>
                    <a:pt x="11055" y="-72"/>
                    <a:pt x="8715" y="5"/>
                  </a:cubicBezTo>
                  <a:close/>
                  <a:moveTo>
                    <a:pt x="9090" y="4055"/>
                  </a:moveTo>
                  <a:cubicBezTo>
                    <a:pt x="10268" y="4088"/>
                    <a:pt x="11460" y="4556"/>
                    <a:pt x="12436" y="5554"/>
                  </a:cubicBezTo>
                  <a:lnTo>
                    <a:pt x="15967" y="9181"/>
                  </a:lnTo>
                  <a:lnTo>
                    <a:pt x="12441" y="12831"/>
                  </a:lnTo>
                  <a:cubicBezTo>
                    <a:pt x="9267" y="16042"/>
                    <a:pt x="3898" y="13702"/>
                    <a:pt x="3942" y="9127"/>
                  </a:cubicBezTo>
                  <a:cubicBezTo>
                    <a:pt x="3971" y="6014"/>
                    <a:pt x="6499" y="3983"/>
                    <a:pt x="9090" y="40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6"/>
            <p:cNvSpPr/>
            <p:nvPr/>
          </p:nvSpPr>
          <p:spPr>
            <a:xfrm>
              <a:off x="6788447" y="5232738"/>
              <a:ext cx="10770709" cy="4452812"/>
            </a:xfrm>
            <a:custGeom>
              <a:rect b="b" l="l" r="r" t="t"/>
              <a:pathLst>
                <a:path extrusionOk="0" h="19127" w="20626">
                  <a:moveTo>
                    <a:pt x="9390" y="11592"/>
                  </a:moveTo>
                  <a:lnTo>
                    <a:pt x="7338" y="16207"/>
                  </a:lnTo>
                  <a:cubicBezTo>
                    <a:pt x="5792" y="19793"/>
                    <a:pt x="3278" y="20118"/>
                    <a:pt x="1559" y="16953"/>
                  </a:cubicBezTo>
                  <a:cubicBezTo>
                    <a:pt x="-172" y="13767"/>
                    <a:pt x="-513" y="8119"/>
                    <a:pt x="795" y="4052"/>
                  </a:cubicBezTo>
                  <a:cubicBezTo>
                    <a:pt x="2293" y="-606"/>
                    <a:pt x="5263" y="-1309"/>
                    <a:pt x="7162" y="2546"/>
                  </a:cubicBezTo>
                  <a:lnTo>
                    <a:pt x="13199" y="16053"/>
                  </a:lnTo>
                  <a:cubicBezTo>
                    <a:pt x="14964" y="20291"/>
                    <a:pt x="17985" y="20106"/>
                    <a:pt x="19644" y="15658"/>
                  </a:cubicBezTo>
                  <a:cubicBezTo>
                    <a:pt x="21087" y="11790"/>
                    <a:pt x="20919" y="6064"/>
                    <a:pt x="19276" y="2608"/>
                  </a:cubicBezTo>
                  <a:cubicBezTo>
                    <a:pt x="17606" y="-904"/>
                    <a:pt x="15003" y="-863"/>
                    <a:pt x="13355" y="2699"/>
                  </a:cubicBezTo>
                  <a:lnTo>
                    <a:pt x="11257" y="7395"/>
                  </a:lnTo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6"/>
            <p:cNvSpPr/>
            <p:nvPr/>
          </p:nvSpPr>
          <p:spPr>
            <a:xfrm>
              <a:off x="12192188" y="6115353"/>
              <a:ext cx="1344467" cy="1352093"/>
            </a:xfrm>
            <a:custGeom>
              <a:rect b="b" l="l" r="r" t="t"/>
              <a:pathLst>
                <a:path extrusionOk="0" h="21600" w="21600">
                  <a:moveTo>
                    <a:pt x="0" y="7243"/>
                  </a:moveTo>
                  <a:lnTo>
                    <a:pt x="7245" y="0"/>
                  </a:lnTo>
                  <a:lnTo>
                    <a:pt x="21600" y="14381"/>
                  </a:lnTo>
                  <a:lnTo>
                    <a:pt x="14416" y="21600"/>
                  </a:lnTo>
                  <a:lnTo>
                    <a:pt x="0" y="7243"/>
                  </a:ln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6"/>
            <p:cNvSpPr/>
            <p:nvPr/>
          </p:nvSpPr>
          <p:spPr>
            <a:xfrm>
              <a:off x="10840654" y="7459495"/>
              <a:ext cx="1354191" cy="1358213"/>
            </a:xfrm>
            <a:custGeom>
              <a:rect b="b" l="l" r="r" t="t"/>
              <a:pathLst>
                <a:path extrusionOk="0" h="21600" w="21600">
                  <a:moveTo>
                    <a:pt x="0" y="7200"/>
                  </a:moveTo>
                  <a:lnTo>
                    <a:pt x="7211" y="0"/>
                  </a:lnTo>
                  <a:lnTo>
                    <a:pt x="21600" y="14330"/>
                  </a:lnTo>
                  <a:lnTo>
                    <a:pt x="14347" y="21600"/>
                  </a:lnTo>
                  <a:lnTo>
                    <a:pt x="0" y="7200"/>
                  </a:ln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6"/>
            <p:cNvSpPr txBox="1"/>
            <p:nvPr/>
          </p:nvSpPr>
          <p:spPr>
            <a:xfrm>
              <a:off x="3293013" y="3078446"/>
              <a:ext cx="317366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74" name="Google Shape;74;p16"/>
            <p:cNvSpPr txBox="1"/>
            <p:nvPr/>
          </p:nvSpPr>
          <p:spPr>
            <a:xfrm>
              <a:off x="1859367" y="3654552"/>
              <a:ext cx="4607308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75" name="Google Shape;75;p16"/>
            <p:cNvSpPr txBox="1"/>
            <p:nvPr/>
          </p:nvSpPr>
          <p:spPr>
            <a:xfrm>
              <a:off x="3293013" y="9961846"/>
              <a:ext cx="317366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76" name="Google Shape;76;p16"/>
            <p:cNvSpPr txBox="1"/>
            <p:nvPr/>
          </p:nvSpPr>
          <p:spPr>
            <a:xfrm>
              <a:off x="1859367" y="10537952"/>
              <a:ext cx="4607308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77" name="Google Shape;77;p16"/>
            <p:cNvSpPr/>
            <p:nvPr/>
          </p:nvSpPr>
          <p:spPr>
            <a:xfrm>
              <a:off x="2150013" y="6399496"/>
              <a:ext cx="3173662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78" name="Google Shape;78;p16"/>
            <p:cNvSpPr/>
            <p:nvPr/>
          </p:nvSpPr>
          <p:spPr>
            <a:xfrm>
              <a:off x="1650710" y="6975603"/>
              <a:ext cx="3672965" cy="1579920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  <a:endParaRPr sz="500"/>
            </a:p>
          </p:txBody>
        </p:sp>
        <p:sp>
          <p:nvSpPr>
            <p:cNvPr id="79" name="Google Shape;79;p16"/>
            <p:cNvSpPr txBox="1"/>
            <p:nvPr/>
          </p:nvSpPr>
          <p:spPr>
            <a:xfrm>
              <a:off x="7737991" y="2084135"/>
              <a:ext cx="9212818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Roadmap Infographic Template</a:t>
              </a:r>
              <a:endParaRPr sz="500"/>
            </a:p>
          </p:txBody>
        </p:sp>
        <p:sp>
          <p:nvSpPr>
            <p:cNvPr id="80" name="Google Shape;80;p16"/>
            <p:cNvSpPr txBox="1"/>
            <p:nvPr/>
          </p:nvSpPr>
          <p:spPr>
            <a:xfrm>
              <a:off x="17917326" y="3082647"/>
              <a:ext cx="3173661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81" name="Google Shape;81;p16"/>
            <p:cNvSpPr txBox="1"/>
            <p:nvPr/>
          </p:nvSpPr>
          <p:spPr>
            <a:xfrm>
              <a:off x="17917326" y="3658752"/>
              <a:ext cx="4607308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82" name="Google Shape;82;p16"/>
            <p:cNvSpPr txBox="1"/>
            <p:nvPr/>
          </p:nvSpPr>
          <p:spPr>
            <a:xfrm>
              <a:off x="17917326" y="9966047"/>
              <a:ext cx="3173661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83" name="Google Shape;83;p16"/>
            <p:cNvSpPr txBox="1"/>
            <p:nvPr/>
          </p:nvSpPr>
          <p:spPr>
            <a:xfrm>
              <a:off x="17917326" y="10542152"/>
              <a:ext cx="4607308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84" name="Google Shape;84;p16"/>
            <p:cNvSpPr txBox="1"/>
            <p:nvPr/>
          </p:nvSpPr>
          <p:spPr>
            <a:xfrm>
              <a:off x="19060326" y="6403697"/>
              <a:ext cx="3173661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85" name="Google Shape;85;p16"/>
            <p:cNvSpPr txBox="1"/>
            <p:nvPr/>
          </p:nvSpPr>
          <p:spPr>
            <a:xfrm>
              <a:off x="19060326" y="6979802"/>
              <a:ext cx="3672965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  <a:endParaRPr sz="500"/>
            </a:p>
          </p:txBody>
        </p:sp>
        <p:sp>
          <p:nvSpPr>
            <p:cNvPr id="86" name="Google Shape;86;p16"/>
            <p:cNvSpPr txBox="1"/>
            <p:nvPr/>
          </p:nvSpPr>
          <p:spPr>
            <a:xfrm>
              <a:off x="7959514" y="7075038"/>
              <a:ext cx="1931814" cy="1168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"/>
                <a:buNone/>
              </a:pPr>
              <a:r>
                <a:rPr b="1" i="0" lang="en-GB" sz="13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Project Name</a:t>
              </a:r>
              <a:endParaRPr sz="500"/>
            </a:p>
          </p:txBody>
        </p:sp>
        <p:sp>
          <p:nvSpPr>
            <p:cNvPr id="87" name="Google Shape;87;p16"/>
            <p:cNvSpPr/>
            <p:nvPr/>
          </p:nvSpPr>
          <p:spPr>
            <a:xfrm>
              <a:off x="9451578" y="6565215"/>
              <a:ext cx="406401" cy="4064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8" name="Google Shape;88;p16"/>
            <p:cNvSpPr txBox="1"/>
            <p:nvPr/>
          </p:nvSpPr>
          <p:spPr>
            <a:xfrm>
              <a:off x="9451578" y="6595168"/>
              <a:ext cx="406401" cy="3488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</a:t>
              </a:r>
              <a:endParaRPr sz="500"/>
            </a:p>
          </p:txBody>
        </p:sp>
        <p:sp>
          <p:nvSpPr>
            <p:cNvPr id="89" name="Google Shape;89;p16"/>
            <p:cNvSpPr txBox="1"/>
            <p:nvPr/>
          </p:nvSpPr>
          <p:spPr>
            <a:xfrm>
              <a:off x="14461914" y="7075038"/>
              <a:ext cx="1931814" cy="1168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"/>
                <a:buNone/>
              </a:pPr>
              <a:r>
                <a:rPr b="1" i="0" lang="en-GB" sz="13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Project Name</a:t>
              </a:r>
              <a:endParaRPr sz="500"/>
            </a:p>
          </p:txBody>
        </p:sp>
        <p:sp>
          <p:nvSpPr>
            <p:cNvPr id="90" name="Google Shape;90;p16"/>
            <p:cNvSpPr/>
            <p:nvPr/>
          </p:nvSpPr>
          <p:spPr>
            <a:xfrm>
              <a:off x="14480778" y="6565215"/>
              <a:ext cx="406401" cy="4064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6"/>
            <p:cNvSpPr txBox="1"/>
            <p:nvPr/>
          </p:nvSpPr>
          <p:spPr>
            <a:xfrm>
              <a:off x="14480778" y="6595168"/>
              <a:ext cx="406401" cy="3488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</a:t>
              </a:r>
              <a:endParaRPr sz="500"/>
            </a:p>
          </p:txBody>
        </p:sp>
        <p:sp>
          <p:nvSpPr>
            <p:cNvPr id="92" name="Google Shape;92;p16"/>
            <p:cNvSpPr/>
            <p:nvPr/>
          </p:nvSpPr>
          <p:spPr>
            <a:xfrm>
              <a:off x="15625913" y="4494586"/>
              <a:ext cx="1083387" cy="282662"/>
            </a:xfrm>
            <a:custGeom>
              <a:rect b="b" l="l" r="r" t="t"/>
              <a:pathLst>
                <a:path extrusionOk="0" h="21436" w="21534">
                  <a:moveTo>
                    <a:pt x="21485" y="15279"/>
                  </a:moveTo>
                  <a:cubicBezTo>
                    <a:pt x="21369" y="14395"/>
                    <a:pt x="21089" y="14042"/>
                    <a:pt x="20857" y="14480"/>
                  </a:cubicBezTo>
                  <a:lnTo>
                    <a:pt x="19537" y="16997"/>
                  </a:lnTo>
                  <a:cubicBezTo>
                    <a:pt x="19240" y="17564"/>
                    <a:pt x="18907" y="17864"/>
                    <a:pt x="18575" y="17864"/>
                  </a:cubicBezTo>
                  <a:lnTo>
                    <a:pt x="15832" y="17864"/>
                  </a:lnTo>
                  <a:lnTo>
                    <a:pt x="14971" y="1439"/>
                  </a:lnTo>
                  <a:cubicBezTo>
                    <a:pt x="14920" y="469"/>
                    <a:pt x="14664" y="-164"/>
                    <a:pt x="14421" y="38"/>
                  </a:cubicBezTo>
                  <a:cubicBezTo>
                    <a:pt x="14167" y="232"/>
                    <a:pt x="14002" y="1172"/>
                    <a:pt x="14053" y="2140"/>
                  </a:cubicBezTo>
                  <a:lnTo>
                    <a:pt x="14877" y="17864"/>
                  </a:lnTo>
                  <a:lnTo>
                    <a:pt x="4784" y="17864"/>
                  </a:lnTo>
                  <a:lnTo>
                    <a:pt x="5609" y="2140"/>
                  </a:lnTo>
                  <a:cubicBezTo>
                    <a:pt x="5660" y="1172"/>
                    <a:pt x="5495" y="232"/>
                    <a:pt x="5241" y="38"/>
                  </a:cubicBezTo>
                  <a:cubicBezTo>
                    <a:pt x="5000" y="-162"/>
                    <a:pt x="4742" y="469"/>
                    <a:pt x="4690" y="1439"/>
                  </a:cubicBezTo>
                  <a:lnTo>
                    <a:pt x="3829" y="17864"/>
                  </a:lnTo>
                  <a:lnTo>
                    <a:pt x="468" y="17864"/>
                  </a:lnTo>
                  <a:cubicBezTo>
                    <a:pt x="209" y="17864"/>
                    <a:pt x="0" y="18663"/>
                    <a:pt x="0" y="19650"/>
                  </a:cubicBezTo>
                  <a:cubicBezTo>
                    <a:pt x="0" y="20637"/>
                    <a:pt x="209" y="21436"/>
                    <a:pt x="468" y="21436"/>
                  </a:cubicBezTo>
                  <a:lnTo>
                    <a:pt x="18574" y="21436"/>
                  </a:lnTo>
                  <a:cubicBezTo>
                    <a:pt x="19052" y="21436"/>
                    <a:pt x="19529" y="21005"/>
                    <a:pt x="19956" y="20193"/>
                  </a:cubicBezTo>
                  <a:lnTo>
                    <a:pt x="21275" y="17676"/>
                  </a:lnTo>
                  <a:cubicBezTo>
                    <a:pt x="21507" y="17234"/>
                    <a:pt x="21600" y="16162"/>
                    <a:pt x="21485" y="1527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6"/>
            <p:cNvSpPr/>
            <p:nvPr/>
          </p:nvSpPr>
          <p:spPr>
            <a:xfrm>
              <a:off x="16049845" y="3811619"/>
              <a:ext cx="94206" cy="188420"/>
            </a:xfrm>
            <a:custGeom>
              <a:rect b="b" l="l" r="r" t="t"/>
              <a:pathLst>
                <a:path extrusionOk="0" h="21600" w="21600">
                  <a:moveTo>
                    <a:pt x="16200" y="21600"/>
                  </a:moveTo>
                  <a:lnTo>
                    <a:pt x="5401" y="21600"/>
                  </a:ln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6"/>
            <p:cNvSpPr/>
            <p:nvPr/>
          </p:nvSpPr>
          <p:spPr>
            <a:xfrm>
              <a:off x="14895800" y="3811619"/>
              <a:ext cx="1177598" cy="47108"/>
            </a:xfrm>
            <a:custGeom>
              <a:rect b="b" l="l" r="r" t="t"/>
              <a:pathLst>
                <a:path extrusionOk="0" h="21600" w="21600">
                  <a:moveTo>
                    <a:pt x="21168" y="21600"/>
                  </a:moveTo>
                  <a:lnTo>
                    <a:pt x="432" y="21600"/>
                  </a:lnTo>
                  <a:cubicBezTo>
                    <a:pt x="193" y="21600"/>
                    <a:pt x="0" y="16765"/>
                    <a:pt x="0" y="10800"/>
                  </a:cubicBezTo>
                  <a:cubicBezTo>
                    <a:pt x="0" y="4835"/>
                    <a:pt x="193" y="0"/>
                    <a:pt x="432" y="0"/>
                  </a:cubicBezTo>
                  <a:lnTo>
                    <a:pt x="21168" y="0"/>
                  </a:lnTo>
                  <a:cubicBezTo>
                    <a:pt x="21407" y="0"/>
                    <a:pt x="21600" y="4835"/>
                    <a:pt x="21600" y="10800"/>
                  </a:cubicBezTo>
                  <a:cubicBezTo>
                    <a:pt x="21600" y="16765"/>
                    <a:pt x="21406" y="21600"/>
                    <a:pt x="21168" y="216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6"/>
            <p:cNvSpPr/>
            <p:nvPr/>
          </p:nvSpPr>
          <p:spPr>
            <a:xfrm>
              <a:off x="16120500" y="3811619"/>
              <a:ext cx="1177598" cy="47108"/>
            </a:xfrm>
            <a:custGeom>
              <a:rect b="b" l="l" r="r" t="t"/>
              <a:pathLst>
                <a:path extrusionOk="0" h="21600" w="21600">
                  <a:moveTo>
                    <a:pt x="21168" y="21600"/>
                  </a:moveTo>
                  <a:lnTo>
                    <a:pt x="432" y="21600"/>
                  </a:lnTo>
                  <a:cubicBezTo>
                    <a:pt x="193" y="21600"/>
                    <a:pt x="0" y="16765"/>
                    <a:pt x="0" y="10800"/>
                  </a:cubicBezTo>
                  <a:cubicBezTo>
                    <a:pt x="0" y="4835"/>
                    <a:pt x="193" y="0"/>
                    <a:pt x="432" y="0"/>
                  </a:cubicBezTo>
                  <a:lnTo>
                    <a:pt x="21168" y="0"/>
                  </a:lnTo>
                  <a:cubicBezTo>
                    <a:pt x="21407" y="0"/>
                    <a:pt x="21600" y="4835"/>
                    <a:pt x="21600" y="10800"/>
                  </a:cubicBezTo>
                  <a:cubicBezTo>
                    <a:pt x="21600" y="16765"/>
                    <a:pt x="21407" y="21600"/>
                    <a:pt x="21168" y="216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6"/>
            <p:cNvSpPr/>
            <p:nvPr/>
          </p:nvSpPr>
          <p:spPr>
            <a:xfrm>
              <a:off x="14566078" y="3952931"/>
              <a:ext cx="235521" cy="471040"/>
            </a:xfrm>
            <a:custGeom>
              <a:rect b="b" l="l" r="r" t="t"/>
              <a:pathLst>
                <a:path extrusionOk="0" h="21600" w="21600">
                  <a:moveTo>
                    <a:pt x="9568" y="928"/>
                  </a:moveTo>
                  <a:cubicBezTo>
                    <a:pt x="8999" y="359"/>
                    <a:pt x="7836" y="0"/>
                    <a:pt x="6565" y="0"/>
                  </a:cubicBezTo>
                  <a:lnTo>
                    <a:pt x="0" y="0"/>
                  </a:lnTo>
                  <a:lnTo>
                    <a:pt x="8640" y="12960"/>
                  </a:lnTo>
                  <a:lnTo>
                    <a:pt x="0" y="21600"/>
                  </a:lnTo>
                  <a:lnTo>
                    <a:pt x="6347" y="21600"/>
                  </a:lnTo>
                  <a:cubicBezTo>
                    <a:pt x="7791" y="21600"/>
                    <a:pt x="9150" y="21260"/>
                    <a:pt x="10016" y="20683"/>
                  </a:cubicBezTo>
                  <a:lnTo>
                    <a:pt x="21600" y="12960"/>
                  </a:lnTo>
                  <a:lnTo>
                    <a:pt x="9568" y="928"/>
                  </a:lnTo>
                  <a:close/>
                </a:path>
              </a:pathLst>
            </a:custGeom>
            <a:solidFill>
              <a:srgbClr val="FDC6C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6"/>
            <p:cNvSpPr/>
            <p:nvPr/>
          </p:nvSpPr>
          <p:spPr>
            <a:xfrm>
              <a:off x="14613176" y="4000029"/>
              <a:ext cx="2260982" cy="565242"/>
            </a:xfrm>
            <a:custGeom>
              <a:rect b="b" l="l" r="r" t="t"/>
              <a:pathLst>
                <a:path extrusionOk="0" h="21600" w="21600">
                  <a:moveTo>
                    <a:pt x="21127" y="13927"/>
                  </a:moveTo>
                  <a:lnTo>
                    <a:pt x="19800" y="12600"/>
                  </a:lnTo>
                  <a:cubicBezTo>
                    <a:pt x="18900" y="5400"/>
                    <a:pt x="17550" y="3600"/>
                    <a:pt x="17100" y="3600"/>
                  </a:cubicBezTo>
                  <a:cubicBezTo>
                    <a:pt x="16794" y="3600"/>
                    <a:pt x="15864" y="3600"/>
                    <a:pt x="15300" y="3600"/>
                  </a:cubicBezTo>
                  <a:lnTo>
                    <a:pt x="15300" y="1800"/>
                  </a:lnTo>
                  <a:cubicBezTo>
                    <a:pt x="15300" y="806"/>
                    <a:pt x="15099" y="0"/>
                    <a:pt x="14850" y="0"/>
                  </a:cubicBezTo>
                  <a:lnTo>
                    <a:pt x="11700" y="0"/>
                  </a:lnTo>
                  <a:cubicBezTo>
                    <a:pt x="10579" y="0"/>
                    <a:pt x="8528" y="4962"/>
                    <a:pt x="7864" y="6647"/>
                  </a:cubicBezTo>
                  <a:cubicBezTo>
                    <a:pt x="7720" y="7011"/>
                    <a:pt x="7555" y="7200"/>
                    <a:pt x="7385" y="7200"/>
                  </a:cubicBezTo>
                  <a:lnTo>
                    <a:pt x="463" y="7200"/>
                  </a:lnTo>
                  <a:cubicBezTo>
                    <a:pt x="207" y="7200"/>
                    <a:pt x="0" y="8028"/>
                    <a:pt x="0" y="9050"/>
                  </a:cubicBezTo>
                  <a:cubicBezTo>
                    <a:pt x="0" y="10032"/>
                    <a:pt x="192" y="10843"/>
                    <a:pt x="437" y="10897"/>
                  </a:cubicBezTo>
                  <a:lnTo>
                    <a:pt x="7662" y="12503"/>
                  </a:lnTo>
                  <a:cubicBezTo>
                    <a:pt x="7849" y="12544"/>
                    <a:pt x="8010" y="13046"/>
                    <a:pt x="8065" y="13760"/>
                  </a:cubicBezTo>
                  <a:cubicBezTo>
                    <a:pt x="8211" y="15618"/>
                    <a:pt x="8380" y="17321"/>
                    <a:pt x="8550" y="18000"/>
                  </a:cubicBezTo>
                  <a:cubicBezTo>
                    <a:pt x="9000" y="19800"/>
                    <a:pt x="11700" y="21600"/>
                    <a:pt x="12600" y="21600"/>
                  </a:cubicBezTo>
                  <a:cubicBezTo>
                    <a:pt x="13500" y="21600"/>
                    <a:pt x="14400" y="21600"/>
                    <a:pt x="17100" y="21600"/>
                  </a:cubicBezTo>
                  <a:cubicBezTo>
                    <a:pt x="19052" y="21600"/>
                    <a:pt x="20534" y="19718"/>
                    <a:pt x="21205" y="18675"/>
                  </a:cubicBezTo>
                  <a:cubicBezTo>
                    <a:pt x="21445" y="18303"/>
                    <a:pt x="21600" y="17381"/>
                    <a:pt x="21600" y="16350"/>
                  </a:cubicBezTo>
                  <a:cubicBezTo>
                    <a:pt x="21600" y="15204"/>
                    <a:pt x="21405" y="14205"/>
                    <a:pt x="21127" y="1392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6"/>
            <p:cNvSpPr/>
            <p:nvPr/>
          </p:nvSpPr>
          <p:spPr>
            <a:xfrm>
              <a:off x="15979187" y="4141345"/>
              <a:ext cx="235522" cy="235522"/>
            </a:xfrm>
            <a:custGeom>
              <a:rect b="b" l="l" r="r" t="t"/>
              <a:pathLst>
                <a:path extrusionOk="0" h="21600" w="21600">
                  <a:moveTo>
                    <a:pt x="2160" y="0"/>
                  </a:moveTo>
                  <a:cubicBezTo>
                    <a:pt x="967" y="0"/>
                    <a:pt x="0" y="967"/>
                    <a:pt x="0" y="2160"/>
                  </a:cubicBezTo>
                  <a:lnTo>
                    <a:pt x="0" y="19440"/>
                  </a:lnTo>
                  <a:cubicBezTo>
                    <a:pt x="0" y="20633"/>
                    <a:pt x="967" y="21600"/>
                    <a:pt x="2160" y="21600"/>
                  </a:cubicBezTo>
                  <a:lnTo>
                    <a:pt x="19440" y="21600"/>
                  </a:lnTo>
                  <a:cubicBezTo>
                    <a:pt x="20633" y="21600"/>
                    <a:pt x="21600" y="20633"/>
                    <a:pt x="21600" y="19440"/>
                  </a:cubicBezTo>
                  <a:lnTo>
                    <a:pt x="21600" y="2160"/>
                  </a:lnTo>
                  <a:cubicBezTo>
                    <a:pt x="21600" y="967"/>
                    <a:pt x="20633" y="0"/>
                    <a:pt x="19440" y="0"/>
                  </a:cubicBezTo>
                  <a:lnTo>
                    <a:pt x="21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6"/>
            <p:cNvSpPr/>
            <p:nvPr/>
          </p:nvSpPr>
          <p:spPr>
            <a:xfrm>
              <a:off x="16278077" y="4141345"/>
              <a:ext cx="172155" cy="235522"/>
            </a:xfrm>
            <a:custGeom>
              <a:rect b="b" l="l" r="r" t="t"/>
              <a:pathLst>
                <a:path extrusionOk="0" h="21600" w="21267">
                  <a:moveTo>
                    <a:pt x="13183" y="0"/>
                  </a:moveTo>
                  <a:lnTo>
                    <a:pt x="2910" y="0"/>
                  </a:lnTo>
                  <a:cubicBezTo>
                    <a:pt x="1303" y="0"/>
                    <a:pt x="0" y="967"/>
                    <a:pt x="0" y="2160"/>
                  </a:cubicBezTo>
                  <a:lnTo>
                    <a:pt x="0" y="19440"/>
                  </a:lnTo>
                  <a:cubicBezTo>
                    <a:pt x="0" y="20633"/>
                    <a:pt x="1303" y="21600"/>
                    <a:pt x="2910" y="21600"/>
                  </a:cubicBezTo>
                  <a:lnTo>
                    <a:pt x="18356" y="21600"/>
                  </a:lnTo>
                  <a:cubicBezTo>
                    <a:pt x="20218" y="21600"/>
                    <a:pt x="21600" y="20320"/>
                    <a:pt x="21197" y="18971"/>
                  </a:cubicBezTo>
                  <a:lnTo>
                    <a:pt x="16024" y="1691"/>
                  </a:lnTo>
                  <a:cubicBezTo>
                    <a:pt x="15728" y="703"/>
                    <a:pt x="14547" y="0"/>
                    <a:pt x="13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6"/>
            <p:cNvSpPr/>
            <p:nvPr/>
          </p:nvSpPr>
          <p:spPr>
            <a:xfrm>
              <a:off x="16459332" y="4136829"/>
              <a:ext cx="226412" cy="239630"/>
            </a:xfrm>
            <a:custGeom>
              <a:rect b="b" l="l" r="r" t="t"/>
              <a:pathLst>
                <a:path extrusionOk="0" h="21512" w="21333">
                  <a:moveTo>
                    <a:pt x="6523" y="20448"/>
                  </a:moveTo>
                  <a:cubicBezTo>
                    <a:pt x="6774" y="21165"/>
                    <a:pt x="7530" y="21600"/>
                    <a:pt x="8315" y="21498"/>
                  </a:cubicBezTo>
                  <a:cubicBezTo>
                    <a:pt x="9330" y="21365"/>
                    <a:pt x="10333" y="21161"/>
                    <a:pt x="11309" y="20852"/>
                  </a:cubicBezTo>
                  <a:lnTo>
                    <a:pt x="21333" y="17320"/>
                  </a:lnTo>
                  <a:cubicBezTo>
                    <a:pt x="16689" y="8470"/>
                    <a:pt x="10837" y="3116"/>
                    <a:pt x="5670" y="0"/>
                  </a:cubicBezTo>
                  <a:lnTo>
                    <a:pt x="1631" y="0"/>
                  </a:lnTo>
                  <a:cubicBezTo>
                    <a:pt x="518" y="0"/>
                    <a:pt x="-267" y="1039"/>
                    <a:pt x="85" y="2044"/>
                  </a:cubicBezTo>
                  <a:lnTo>
                    <a:pt x="6523" y="204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6"/>
            <p:cNvSpPr/>
            <p:nvPr/>
          </p:nvSpPr>
          <p:spPr>
            <a:xfrm>
              <a:off x="15463036" y="4329762"/>
              <a:ext cx="1411128" cy="141313"/>
            </a:xfrm>
            <a:custGeom>
              <a:rect b="b" l="l" r="r" t="t"/>
              <a:pathLst>
                <a:path extrusionOk="0" h="21600" w="21600">
                  <a:moveTo>
                    <a:pt x="21600" y="15002"/>
                  </a:moveTo>
                  <a:cubicBezTo>
                    <a:pt x="21600" y="10416"/>
                    <a:pt x="21288" y="6420"/>
                    <a:pt x="20842" y="5308"/>
                  </a:cubicBezTo>
                  <a:lnTo>
                    <a:pt x="18716" y="0"/>
                  </a:lnTo>
                  <a:lnTo>
                    <a:pt x="16601" y="7200"/>
                  </a:lnTo>
                  <a:lnTo>
                    <a:pt x="0" y="7200"/>
                  </a:lnTo>
                  <a:cubicBezTo>
                    <a:pt x="213" y="13580"/>
                    <a:pt x="451" y="19206"/>
                    <a:pt x="691" y="21600"/>
                  </a:cubicBezTo>
                  <a:lnTo>
                    <a:pt x="21339" y="21600"/>
                  </a:lnTo>
                  <a:cubicBezTo>
                    <a:pt x="21499" y="19807"/>
                    <a:pt x="21600" y="17521"/>
                    <a:pt x="21600" y="150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6"/>
            <p:cNvSpPr/>
            <p:nvPr/>
          </p:nvSpPr>
          <p:spPr>
            <a:xfrm>
              <a:off x="14613176" y="4000029"/>
              <a:ext cx="1318910" cy="343345"/>
            </a:xfrm>
            <a:custGeom>
              <a:rect b="b" l="l" r="r" t="t"/>
              <a:pathLst>
                <a:path extrusionOk="0" h="21600" w="21600">
                  <a:moveTo>
                    <a:pt x="21600" y="2964"/>
                  </a:moveTo>
                  <a:lnTo>
                    <a:pt x="21600" y="0"/>
                  </a:lnTo>
                  <a:lnTo>
                    <a:pt x="20057" y="0"/>
                  </a:lnTo>
                  <a:cubicBezTo>
                    <a:pt x="18136" y="0"/>
                    <a:pt x="14620" y="8169"/>
                    <a:pt x="13481" y="10943"/>
                  </a:cubicBezTo>
                  <a:cubicBezTo>
                    <a:pt x="13235" y="11542"/>
                    <a:pt x="12951" y="11853"/>
                    <a:pt x="12660" y="11853"/>
                  </a:cubicBezTo>
                  <a:lnTo>
                    <a:pt x="793" y="11853"/>
                  </a:lnTo>
                  <a:cubicBezTo>
                    <a:pt x="355" y="11853"/>
                    <a:pt x="0" y="13217"/>
                    <a:pt x="0" y="14899"/>
                  </a:cubicBezTo>
                  <a:cubicBezTo>
                    <a:pt x="0" y="16515"/>
                    <a:pt x="329" y="17850"/>
                    <a:pt x="749" y="17940"/>
                  </a:cubicBezTo>
                  <a:lnTo>
                    <a:pt x="13134" y="20583"/>
                  </a:lnTo>
                  <a:cubicBezTo>
                    <a:pt x="13344" y="20628"/>
                    <a:pt x="13529" y="21019"/>
                    <a:pt x="13663" y="21600"/>
                  </a:cubicBezTo>
                  <a:lnTo>
                    <a:pt x="17868" y="8013"/>
                  </a:lnTo>
                  <a:cubicBezTo>
                    <a:pt x="18285" y="6665"/>
                    <a:pt x="18813" y="5927"/>
                    <a:pt x="19358" y="5927"/>
                  </a:cubicBezTo>
                  <a:lnTo>
                    <a:pt x="20829" y="5927"/>
                  </a:lnTo>
                  <a:cubicBezTo>
                    <a:pt x="21255" y="5927"/>
                    <a:pt x="21600" y="4600"/>
                    <a:pt x="21600" y="29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6"/>
            <p:cNvSpPr/>
            <p:nvPr/>
          </p:nvSpPr>
          <p:spPr>
            <a:xfrm rot="2700000">
              <a:off x="11980297" y="8024431"/>
              <a:ext cx="1595183" cy="253783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6691" y="0"/>
                  </a:lnTo>
                  <a:lnTo>
                    <a:pt x="16691" y="9257"/>
                  </a:lnTo>
                  <a:lnTo>
                    <a:pt x="491" y="9257"/>
                  </a:lnTo>
                  <a:cubicBezTo>
                    <a:pt x="220" y="9257"/>
                    <a:pt x="0" y="10639"/>
                    <a:pt x="0" y="12343"/>
                  </a:cubicBezTo>
                  <a:lnTo>
                    <a:pt x="0" y="18514"/>
                  </a:lnTo>
                  <a:cubicBezTo>
                    <a:pt x="0" y="20218"/>
                    <a:pt x="220" y="21600"/>
                    <a:pt x="491" y="21600"/>
                  </a:cubicBez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 rot="2700000">
              <a:off x="12250383" y="7254838"/>
              <a:ext cx="1413911" cy="870101"/>
            </a:xfrm>
            <a:custGeom>
              <a:rect b="b" l="l" r="r" t="t"/>
              <a:pathLst>
                <a:path extrusionOk="0" h="21600" w="21600">
                  <a:moveTo>
                    <a:pt x="21046" y="0"/>
                  </a:moveTo>
                  <a:lnTo>
                    <a:pt x="554" y="0"/>
                  </a:lnTo>
                  <a:cubicBezTo>
                    <a:pt x="248" y="0"/>
                    <a:pt x="0" y="403"/>
                    <a:pt x="0" y="900"/>
                  </a:cubicBezTo>
                  <a:lnTo>
                    <a:pt x="0" y="20700"/>
                  </a:lnTo>
                  <a:cubicBezTo>
                    <a:pt x="0" y="21197"/>
                    <a:pt x="248" y="21600"/>
                    <a:pt x="554" y="21600"/>
                  </a:cubicBezTo>
                  <a:lnTo>
                    <a:pt x="21046" y="21600"/>
                  </a:lnTo>
                  <a:cubicBezTo>
                    <a:pt x="21352" y="21600"/>
                    <a:pt x="21600" y="21197"/>
                    <a:pt x="21600" y="20700"/>
                  </a:cubicBezTo>
                  <a:lnTo>
                    <a:pt x="21600" y="900"/>
                  </a:lnTo>
                  <a:cubicBezTo>
                    <a:pt x="21600" y="403"/>
                    <a:pt x="21352" y="0"/>
                    <a:pt x="21046" y="0"/>
                  </a:cubicBezTo>
                  <a:close/>
                </a:path>
              </a:pathLst>
            </a:custGeom>
            <a:solidFill>
              <a:srgbClr val="A5D5F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5" name="Google Shape;105;p16"/>
            <p:cNvSpPr/>
            <p:nvPr/>
          </p:nvSpPr>
          <p:spPr>
            <a:xfrm rot="2700000">
              <a:off x="12092174" y="7884347"/>
              <a:ext cx="1268894" cy="72511"/>
            </a:xfrm>
            <a:custGeom>
              <a:rect b="b" l="l" r="r" t="t"/>
              <a:pathLst>
                <a:path extrusionOk="0" h="21600" w="21600">
                  <a:moveTo>
                    <a:pt x="20983" y="21600"/>
                  </a:moveTo>
                  <a:lnTo>
                    <a:pt x="617" y="21600"/>
                  </a:lnTo>
                  <a:cubicBezTo>
                    <a:pt x="276" y="21600"/>
                    <a:pt x="0" y="16764"/>
                    <a:pt x="0" y="10800"/>
                  </a:cubicBezTo>
                  <a:cubicBezTo>
                    <a:pt x="0" y="4836"/>
                    <a:pt x="276" y="0"/>
                    <a:pt x="617" y="0"/>
                  </a:cubicBezTo>
                  <a:lnTo>
                    <a:pt x="20983" y="0"/>
                  </a:lnTo>
                  <a:cubicBezTo>
                    <a:pt x="21324" y="0"/>
                    <a:pt x="21600" y="4836"/>
                    <a:pt x="21600" y="10800"/>
                  </a:cubicBezTo>
                  <a:cubicBezTo>
                    <a:pt x="21600" y="16764"/>
                    <a:pt x="21324" y="21600"/>
                    <a:pt x="20983" y="216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6"/>
            <p:cNvSpPr/>
            <p:nvPr/>
          </p:nvSpPr>
          <p:spPr>
            <a:xfrm rot="2700000">
              <a:off x="12553614" y="7422906"/>
              <a:ext cx="1268894" cy="72512"/>
            </a:xfrm>
            <a:custGeom>
              <a:rect b="b" l="l" r="r" t="t"/>
              <a:pathLst>
                <a:path extrusionOk="0" h="21600" w="21600">
                  <a:moveTo>
                    <a:pt x="20983" y="21600"/>
                  </a:moveTo>
                  <a:lnTo>
                    <a:pt x="617" y="21600"/>
                  </a:lnTo>
                  <a:cubicBezTo>
                    <a:pt x="276" y="21600"/>
                    <a:pt x="0" y="16764"/>
                    <a:pt x="0" y="10800"/>
                  </a:cubicBezTo>
                  <a:cubicBezTo>
                    <a:pt x="0" y="4836"/>
                    <a:pt x="276" y="0"/>
                    <a:pt x="617" y="0"/>
                  </a:cubicBezTo>
                  <a:lnTo>
                    <a:pt x="20983" y="0"/>
                  </a:lnTo>
                  <a:cubicBezTo>
                    <a:pt x="21324" y="0"/>
                    <a:pt x="21600" y="4836"/>
                    <a:pt x="21600" y="10800"/>
                  </a:cubicBezTo>
                  <a:cubicBezTo>
                    <a:pt x="21600" y="16765"/>
                    <a:pt x="21324" y="21600"/>
                    <a:pt x="20983" y="216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6"/>
            <p:cNvSpPr/>
            <p:nvPr/>
          </p:nvSpPr>
          <p:spPr>
            <a:xfrm rot="2700000">
              <a:off x="13321008" y="8149875"/>
              <a:ext cx="580066" cy="797594"/>
            </a:xfrm>
            <a:custGeom>
              <a:rect b="b" l="l" r="r" t="t"/>
              <a:pathLst>
                <a:path extrusionOk="0" h="21600" w="21600">
                  <a:moveTo>
                    <a:pt x="12996" y="0"/>
                  </a:moveTo>
                  <a:lnTo>
                    <a:pt x="1350" y="0"/>
                  </a:lnTo>
                  <a:cubicBezTo>
                    <a:pt x="605" y="0"/>
                    <a:pt x="0" y="440"/>
                    <a:pt x="0" y="982"/>
                  </a:cubicBezTo>
                  <a:lnTo>
                    <a:pt x="0" y="15709"/>
                  </a:lnTo>
                  <a:cubicBezTo>
                    <a:pt x="0" y="16251"/>
                    <a:pt x="605" y="16691"/>
                    <a:pt x="1350" y="16691"/>
                  </a:cubicBezTo>
                  <a:lnTo>
                    <a:pt x="7425" y="16691"/>
                  </a:lnTo>
                  <a:lnTo>
                    <a:pt x="7425" y="21600"/>
                  </a:lnTo>
                  <a:lnTo>
                    <a:pt x="21600" y="21600"/>
                  </a:lnTo>
                  <a:lnTo>
                    <a:pt x="21600" y="14587"/>
                  </a:lnTo>
                  <a:cubicBezTo>
                    <a:pt x="21600" y="13382"/>
                    <a:pt x="21295" y="12187"/>
                    <a:pt x="20700" y="11062"/>
                  </a:cubicBezTo>
                  <a:lnTo>
                    <a:pt x="15516" y="1259"/>
                  </a:lnTo>
                  <a:cubicBezTo>
                    <a:pt x="15115" y="500"/>
                    <a:pt x="14113" y="0"/>
                    <a:pt x="129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6"/>
            <p:cNvSpPr/>
            <p:nvPr/>
          </p:nvSpPr>
          <p:spPr>
            <a:xfrm rot="2700000">
              <a:off x="13273305" y="8746436"/>
              <a:ext cx="380669" cy="181273"/>
            </a:xfrm>
            <a:prstGeom prst="rect">
              <a:avLst/>
            </a:prstGeom>
            <a:solidFill>
              <a:srgbClr val="A5D5F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6"/>
            <p:cNvSpPr/>
            <p:nvPr/>
          </p:nvSpPr>
          <p:spPr>
            <a:xfrm rot="2700000">
              <a:off x="12188741" y="7715982"/>
              <a:ext cx="332331" cy="332331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6"/>
            <p:cNvSpPr/>
            <p:nvPr/>
          </p:nvSpPr>
          <p:spPr>
            <a:xfrm rot="2700000">
              <a:off x="12155506" y="7682750"/>
              <a:ext cx="398798" cy="398798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1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16"/>
            <p:cNvSpPr/>
            <p:nvPr/>
          </p:nvSpPr>
          <p:spPr>
            <a:xfrm rot="2700000">
              <a:off x="12282398" y="7809639"/>
              <a:ext cx="145016" cy="1450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6"/>
            <p:cNvSpPr/>
            <p:nvPr/>
          </p:nvSpPr>
          <p:spPr>
            <a:xfrm rot="2700000">
              <a:off x="13085982" y="8613223"/>
              <a:ext cx="332332" cy="332331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16"/>
            <p:cNvSpPr/>
            <p:nvPr/>
          </p:nvSpPr>
          <p:spPr>
            <a:xfrm rot="2700000">
              <a:off x="13052748" y="8579991"/>
              <a:ext cx="398797" cy="398798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1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16"/>
            <p:cNvSpPr/>
            <p:nvPr/>
          </p:nvSpPr>
          <p:spPr>
            <a:xfrm rot="2700000">
              <a:off x="13179640" y="8706881"/>
              <a:ext cx="145016" cy="1450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16"/>
            <p:cNvSpPr/>
            <p:nvPr/>
          </p:nvSpPr>
          <p:spPr>
            <a:xfrm rot="2700000">
              <a:off x="13492571" y="8924780"/>
              <a:ext cx="108769" cy="145021"/>
            </a:xfrm>
            <a:custGeom>
              <a:rect b="b" l="l" r="r" t="t"/>
              <a:pathLst>
                <a:path extrusionOk="0" h="21600" w="21600">
                  <a:moveTo>
                    <a:pt x="7200" y="21600"/>
                  </a:moveTo>
                  <a:lnTo>
                    <a:pt x="14400" y="21600"/>
                  </a:lnTo>
                  <a:cubicBezTo>
                    <a:pt x="18376" y="21600"/>
                    <a:pt x="21600" y="19182"/>
                    <a:pt x="21600" y="16200"/>
                  </a:cubicBezTo>
                  <a:lnTo>
                    <a:pt x="21600" y="5400"/>
                  </a:lnTo>
                  <a:cubicBezTo>
                    <a:pt x="21600" y="2418"/>
                    <a:pt x="18376" y="0"/>
                    <a:pt x="14400" y="0"/>
                  </a:cubicBezTo>
                  <a:lnTo>
                    <a:pt x="7200" y="0"/>
                  </a:lnTo>
                  <a:cubicBezTo>
                    <a:pt x="3224" y="0"/>
                    <a:pt x="0" y="2418"/>
                    <a:pt x="0" y="5400"/>
                  </a:cubicBezTo>
                  <a:lnTo>
                    <a:pt x="0" y="16200"/>
                  </a:lnTo>
                  <a:cubicBezTo>
                    <a:pt x="0" y="19182"/>
                    <a:pt x="3224" y="21600"/>
                    <a:pt x="7200" y="2160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6"/>
            <p:cNvSpPr/>
            <p:nvPr/>
          </p:nvSpPr>
          <p:spPr>
            <a:xfrm rot="2700000">
              <a:off x="13613237" y="8814733"/>
              <a:ext cx="72512" cy="108764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0800" y="21600"/>
                  </a:lnTo>
                  <a:cubicBezTo>
                    <a:pt x="4836" y="21600"/>
                    <a:pt x="0" y="18376"/>
                    <a:pt x="0" y="14400"/>
                  </a:cubicBezTo>
                  <a:lnTo>
                    <a:pt x="0" y="7200"/>
                  </a:lnTo>
                  <a:cubicBezTo>
                    <a:pt x="0" y="3223"/>
                    <a:pt x="4836" y="0"/>
                    <a:pt x="108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16"/>
            <p:cNvSpPr/>
            <p:nvPr/>
          </p:nvSpPr>
          <p:spPr>
            <a:xfrm rot="2700000">
              <a:off x="13539494" y="8268756"/>
              <a:ext cx="401024" cy="253783"/>
            </a:xfrm>
            <a:custGeom>
              <a:rect b="b" l="l" r="r" t="t"/>
              <a:pathLst>
                <a:path extrusionOk="0" h="21600" w="21343">
                  <a:moveTo>
                    <a:pt x="14132" y="0"/>
                  </a:moveTo>
                  <a:lnTo>
                    <a:pt x="1930" y="0"/>
                  </a:lnTo>
                  <a:cubicBezTo>
                    <a:pt x="864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8"/>
                    <a:pt x="864" y="21600"/>
                    <a:pt x="1930" y="21600"/>
                  </a:cubicBezTo>
                  <a:lnTo>
                    <a:pt x="19948" y="21600"/>
                  </a:lnTo>
                  <a:cubicBezTo>
                    <a:pt x="20926" y="21600"/>
                    <a:pt x="21600" y="20031"/>
                    <a:pt x="21249" y="18570"/>
                  </a:cubicBezTo>
                  <a:lnTo>
                    <a:pt x="17734" y="3956"/>
                  </a:lnTo>
                  <a:cubicBezTo>
                    <a:pt x="17161" y="1573"/>
                    <a:pt x="15729" y="0"/>
                    <a:pt x="141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16"/>
            <p:cNvSpPr/>
            <p:nvPr/>
          </p:nvSpPr>
          <p:spPr>
            <a:xfrm>
              <a:off x="9027000" y="8413116"/>
              <a:ext cx="253784" cy="217526"/>
            </a:xfrm>
            <a:custGeom>
              <a:rect b="b" l="l" r="r" t="t"/>
              <a:pathLst>
                <a:path extrusionOk="0" h="21600" w="21336">
                  <a:moveTo>
                    <a:pt x="12191" y="21600"/>
                  </a:moveTo>
                  <a:cubicBezTo>
                    <a:pt x="11411" y="21600"/>
                    <a:pt x="10631" y="21248"/>
                    <a:pt x="10037" y="20545"/>
                  </a:cubicBezTo>
                  <a:cubicBezTo>
                    <a:pt x="8846" y="19139"/>
                    <a:pt x="8846" y="16861"/>
                    <a:pt x="10037" y="15455"/>
                  </a:cubicBezTo>
                  <a:lnTo>
                    <a:pt x="14579" y="10090"/>
                  </a:lnTo>
                  <a:lnTo>
                    <a:pt x="14198" y="9190"/>
                  </a:lnTo>
                  <a:cubicBezTo>
                    <a:pt x="13677" y="7963"/>
                    <a:pt x="12632" y="7200"/>
                    <a:pt x="11471" y="7200"/>
                  </a:cubicBezTo>
                  <a:lnTo>
                    <a:pt x="3048" y="7200"/>
                  </a:lnTo>
                  <a:cubicBezTo>
                    <a:pt x="1363" y="7200"/>
                    <a:pt x="0" y="5588"/>
                    <a:pt x="0" y="3600"/>
                  </a:cubicBezTo>
                  <a:cubicBezTo>
                    <a:pt x="0" y="1612"/>
                    <a:pt x="1363" y="0"/>
                    <a:pt x="3048" y="0"/>
                  </a:cubicBezTo>
                  <a:lnTo>
                    <a:pt x="11471" y="0"/>
                  </a:lnTo>
                  <a:cubicBezTo>
                    <a:pt x="14956" y="0"/>
                    <a:pt x="18091" y="2287"/>
                    <a:pt x="19651" y="5970"/>
                  </a:cubicBezTo>
                  <a:lnTo>
                    <a:pt x="21014" y="9190"/>
                  </a:lnTo>
                  <a:cubicBezTo>
                    <a:pt x="21600" y="10577"/>
                    <a:pt x="21371" y="12250"/>
                    <a:pt x="20442" y="13345"/>
                  </a:cubicBezTo>
                  <a:lnTo>
                    <a:pt x="14347" y="20545"/>
                  </a:lnTo>
                  <a:cubicBezTo>
                    <a:pt x="13751" y="21248"/>
                    <a:pt x="12971" y="21600"/>
                    <a:pt x="12191" y="2160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16"/>
            <p:cNvSpPr/>
            <p:nvPr/>
          </p:nvSpPr>
          <p:spPr>
            <a:xfrm>
              <a:off x="7794364" y="8848164"/>
              <a:ext cx="870096" cy="870098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1800"/>
                  </a:moveTo>
                  <a:cubicBezTo>
                    <a:pt x="5838" y="1800"/>
                    <a:pt x="1800" y="5837"/>
                    <a:pt x="1800" y="10800"/>
                  </a:cubicBezTo>
                  <a:cubicBezTo>
                    <a:pt x="1800" y="15763"/>
                    <a:pt x="5838" y="19800"/>
                    <a:pt x="10800" y="19800"/>
                  </a:cubicBezTo>
                  <a:cubicBezTo>
                    <a:pt x="15762" y="19800"/>
                    <a:pt x="19800" y="15763"/>
                    <a:pt x="19800" y="10800"/>
                  </a:cubicBezTo>
                  <a:cubicBezTo>
                    <a:pt x="19800" y="5837"/>
                    <a:pt x="15762" y="1800"/>
                    <a:pt x="10800" y="18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6"/>
            <p:cNvSpPr/>
            <p:nvPr/>
          </p:nvSpPr>
          <p:spPr>
            <a:xfrm>
              <a:off x="7866870" y="8920670"/>
              <a:ext cx="725081" cy="725083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036" y="2160"/>
                    <a:pt x="2160" y="6036"/>
                    <a:pt x="2160" y="10800"/>
                  </a:cubicBezTo>
                  <a:cubicBezTo>
                    <a:pt x="2160" y="15564"/>
                    <a:pt x="6036" y="19440"/>
                    <a:pt x="10800" y="19440"/>
                  </a:cubicBezTo>
                  <a:cubicBezTo>
                    <a:pt x="15564" y="19440"/>
                    <a:pt x="19440" y="15564"/>
                    <a:pt x="19440" y="10800"/>
                  </a:cubicBezTo>
                  <a:cubicBezTo>
                    <a:pt x="19440" y="6036"/>
                    <a:pt x="15564" y="2160"/>
                    <a:pt x="10800" y="216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16"/>
            <p:cNvSpPr/>
            <p:nvPr/>
          </p:nvSpPr>
          <p:spPr>
            <a:xfrm>
              <a:off x="9027000" y="8848164"/>
              <a:ext cx="870097" cy="870098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1800"/>
                  </a:moveTo>
                  <a:cubicBezTo>
                    <a:pt x="5838" y="1800"/>
                    <a:pt x="1800" y="5837"/>
                    <a:pt x="1800" y="10800"/>
                  </a:cubicBezTo>
                  <a:cubicBezTo>
                    <a:pt x="1800" y="15763"/>
                    <a:pt x="5838" y="19800"/>
                    <a:pt x="10800" y="19800"/>
                  </a:cubicBezTo>
                  <a:cubicBezTo>
                    <a:pt x="15762" y="19800"/>
                    <a:pt x="19800" y="15763"/>
                    <a:pt x="19800" y="10800"/>
                  </a:cubicBezTo>
                  <a:cubicBezTo>
                    <a:pt x="19800" y="5837"/>
                    <a:pt x="15762" y="1800"/>
                    <a:pt x="10800" y="18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9099506" y="8920670"/>
              <a:ext cx="725082" cy="725083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cubicBezTo>
                    <a:pt x="0" y="4845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036" y="2160"/>
                    <a:pt x="2160" y="6036"/>
                    <a:pt x="2160" y="10800"/>
                  </a:cubicBezTo>
                  <a:cubicBezTo>
                    <a:pt x="2160" y="15564"/>
                    <a:pt x="6036" y="19440"/>
                    <a:pt x="10800" y="19440"/>
                  </a:cubicBezTo>
                  <a:cubicBezTo>
                    <a:pt x="15564" y="19440"/>
                    <a:pt x="19440" y="15564"/>
                    <a:pt x="19440" y="10800"/>
                  </a:cubicBezTo>
                  <a:cubicBezTo>
                    <a:pt x="19440" y="6036"/>
                    <a:pt x="15564" y="2160"/>
                    <a:pt x="10800" y="216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8156903" y="9210706"/>
              <a:ext cx="145016" cy="145016"/>
            </a:xfrm>
            <a:prstGeom prst="ellipse">
              <a:avLst/>
            </a:prstGeom>
            <a:solidFill>
              <a:srgbClr val="646D7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9425791" y="9246957"/>
              <a:ext cx="72512" cy="72513"/>
            </a:xfrm>
            <a:prstGeom prst="ellipse">
              <a:avLst/>
            </a:prstGeom>
            <a:solidFill>
              <a:srgbClr val="736F7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8193158" y="8558109"/>
              <a:ext cx="1305150" cy="761365"/>
            </a:xfrm>
            <a:custGeom>
              <a:rect b="b" l="l" r="r" t="t"/>
              <a:pathLst>
                <a:path extrusionOk="0" h="21469" w="21467">
                  <a:moveTo>
                    <a:pt x="21383" y="19920"/>
                  </a:moveTo>
                  <a:lnTo>
                    <a:pt x="19624" y="14896"/>
                  </a:lnTo>
                  <a:lnTo>
                    <a:pt x="16662" y="679"/>
                  </a:lnTo>
                  <a:cubicBezTo>
                    <a:pt x="16552" y="148"/>
                    <a:pt x="16208" y="-131"/>
                    <a:pt x="15900" y="60"/>
                  </a:cubicBezTo>
                  <a:cubicBezTo>
                    <a:pt x="15590" y="250"/>
                    <a:pt x="15428" y="835"/>
                    <a:pt x="15539" y="1367"/>
                  </a:cubicBezTo>
                  <a:lnTo>
                    <a:pt x="15713" y="2201"/>
                  </a:lnTo>
                  <a:cubicBezTo>
                    <a:pt x="13171" y="3589"/>
                    <a:pt x="11788" y="6837"/>
                    <a:pt x="10671" y="9461"/>
                  </a:cubicBezTo>
                  <a:cubicBezTo>
                    <a:pt x="9996" y="11049"/>
                    <a:pt x="9402" y="12440"/>
                    <a:pt x="8688" y="13228"/>
                  </a:cubicBezTo>
                  <a:lnTo>
                    <a:pt x="6526" y="2727"/>
                  </a:lnTo>
                  <a:lnTo>
                    <a:pt x="5401" y="3408"/>
                  </a:lnTo>
                  <a:lnTo>
                    <a:pt x="6640" y="9427"/>
                  </a:lnTo>
                  <a:lnTo>
                    <a:pt x="191" y="19697"/>
                  </a:lnTo>
                  <a:cubicBezTo>
                    <a:pt x="11" y="19984"/>
                    <a:pt x="-48" y="20429"/>
                    <a:pt x="42" y="20821"/>
                  </a:cubicBezTo>
                  <a:cubicBezTo>
                    <a:pt x="131" y="21212"/>
                    <a:pt x="352" y="21469"/>
                    <a:pt x="597" y="21469"/>
                  </a:cubicBezTo>
                  <a:lnTo>
                    <a:pt x="9541" y="21469"/>
                  </a:lnTo>
                  <a:cubicBezTo>
                    <a:pt x="11368" y="21469"/>
                    <a:pt x="12228" y="18393"/>
                    <a:pt x="13138" y="15137"/>
                  </a:cubicBezTo>
                  <a:cubicBezTo>
                    <a:pt x="13982" y="12120"/>
                    <a:pt x="14935" y="8712"/>
                    <a:pt x="16757" y="7210"/>
                  </a:cubicBezTo>
                  <a:lnTo>
                    <a:pt x="18521" y="15679"/>
                  </a:lnTo>
                  <a:cubicBezTo>
                    <a:pt x="18534" y="15742"/>
                    <a:pt x="18551" y="15803"/>
                    <a:pt x="18571" y="15861"/>
                  </a:cubicBezTo>
                  <a:lnTo>
                    <a:pt x="20360" y="20973"/>
                  </a:lnTo>
                  <a:cubicBezTo>
                    <a:pt x="20472" y="21292"/>
                    <a:pt x="20669" y="21469"/>
                    <a:pt x="20872" y="21469"/>
                  </a:cubicBezTo>
                  <a:cubicBezTo>
                    <a:pt x="20976" y="21469"/>
                    <a:pt x="21082" y="21422"/>
                    <a:pt x="21178" y="21323"/>
                  </a:cubicBezTo>
                  <a:cubicBezTo>
                    <a:pt x="21461" y="21033"/>
                    <a:pt x="21552" y="20405"/>
                    <a:pt x="21383" y="19920"/>
                  </a:cubicBezTo>
                  <a:close/>
                  <a:moveTo>
                    <a:pt x="7073" y="11529"/>
                  </a:moveTo>
                  <a:lnTo>
                    <a:pt x="8698" y="19424"/>
                  </a:lnTo>
                  <a:lnTo>
                    <a:pt x="2115" y="19424"/>
                  </a:lnTo>
                  <a:lnTo>
                    <a:pt x="7073" y="11529"/>
                  </a:lnTo>
                  <a:close/>
                  <a:moveTo>
                    <a:pt x="12063" y="14253"/>
                  </a:moveTo>
                  <a:cubicBezTo>
                    <a:pt x="11290" y="17019"/>
                    <a:pt x="10736" y="18860"/>
                    <a:pt x="9941" y="19314"/>
                  </a:cubicBezTo>
                  <a:lnTo>
                    <a:pt x="9092" y="15193"/>
                  </a:lnTo>
                  <a:cubicBezTo>
                    <a:pt x="10116" y="14228"/>
                    <a:pt x="10855" y="12497"/>
                    <a:pt x="11634" y="10667"/>
                  </a:cubicBezTo>
                  <a:cubicBezTo>
                    <a:pt x="12758" y="8025"/>
                    <a:pt x="13921" y="5297"/>
                    <a:pt x="16115" y="4128"/>
                  </a:cubicBezTo>
                  <a:lnTo>
                    <a:pt x="16354" y="5279"/>
                  </a:lnTo>
                  <a:cubicBezTo>
                    <a:pt x="14079" y="7048"/>
                    <a:pt x="12962" y="11036"/>
                    <a:pt x="12063" y="14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8410681" y="8594389"/>
              <a:ext cx="326290" cy="108759"/>
            </a:xfrm>
            <a:custGeom>
              <a:rect b="b" l="l" r="r" t="t"/>
              <a:pathLst>
                <a:path extrusionOk="0" h="21600" w="21600">
                  <a:moveTo>
                    <a:pt x="0" y="14400"/>
                  </a:moveTo>
                  <a:cubicBezTo>
                    <a:pt x="0" y="18376"/>
                    <a:pt x="1075" y="21600"/>
                    <a:pt x="2400" y="21600"/>
                  </a:cubicBezTo>
                  <a:lnTo>
                    <a:pt x="9600" y="21600"/>
                  </a:lnTo>
                  <a:cubicBezTo>
                    <a:pt x="11295" y="21600"/>
                    <a:pt x="16582" y="18008"/>
                    <a:pt x="19541" y="15899"/>
                  </a:cubicBezTo>
                  <a:cubicBezTo>
                    <a:pt x="20753" y="15035"/>
                    <a:pt x="21600" y="11796"/>
                    <a:pt x="21600" y="8060"/>
                  </a:cubicBezTo>
                  <a:cubicBezTo>
                    <a:pt x="21600" y="3609"/>
                    <a:pt x="20397" y="0"/>
                    <a:pt x="18913" y="0"/>
                  </a:cubicBezTo>
                  <a:lnTo>
                    <a:pt x="2400" y="0"/>
                  </a:lnTo>
                  <a:cubicBezTo>
                    <a:pt x="1075" y="0"/>
                    <a:pt x="0" y="3224"/>
                    <a:pt x="0" y="7201"/>
                  </a:cubicBezTo>
                  <a:lnTo>
                    <a:pt x="0" y="144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" name="Google Shape;127;p16"/>
            <p:cNvSpPr/>
            <p:nvPr/>
          </p:nvSpPr>
          <p:spPr>
            <a:xfrm>
              <a:off x="8664457" y="9174454"/>
              <a:ext cx="290030" cy="290030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4" y="21600"/>
                    <a:pt x="0" y="16755"/>
                    <a:pt x="0" y="10800"/>
                  </a:cubicBezTo>
                  <a:cubicBezTo>
                    <a:pt x="0" y="4845"/>
                    <a:pt x="4844" y="0"/>
                    <a:pt x="10800" y="0"/>
                  </a:cubicBezTo>
                  <a:cubicBezTo>
                    <a:pt x="16756" y="0"/>
                    <a:pt x="21600" y="4845"/>
                    <a:pt x="21600" y="10800"/>
                  </a:cubicBezTo>
                  <a:cubicBezTo>
                    <a:pt x="21600" y="16755"/>
                    <a:pt x="16756" y="21600"/>
                    <a:pt x="10800" y="21600"/>
                  </a:cubicBezTo>
                  <a:close/>
                  <a:moveTo>
                    <a:pt x="10800" y="5400"/>
                  </a:moveTo>
                  <a:cubicBezTo>
                    <a:pt x="7823" y="5400"/>
                    <a:pt x="5400" y="7821"/>
                    <a:pt x="5400" y="10800"/>
                  </a:cubicBezTo>
                  <a:cubicBezTo>
                    <a:pt x="5400" y="13778"/>
                    <a:pt x="7823" y="16200"/>
                    <a:pt x="10800" y="16200"/>
                  </a:cubicBezTo>
                  <a:cubicBezTo>
                    <a:pt x="13777" y="16200"/>
                    <a:pt x="16200" y="13778"/>
                    <a:pt x="16200" y="10800"/>
                  </a:cubicBezTo>
                  <a:cubicBezTo>
                    <a:pt x="16200" y="7822"/>
                    <a:pt x="13777" y="5400"/>
                    <a:pt x="10800" y="540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16"/>
            <p:cNvSpPr/>
            <p:nvPr/>
          </p:nvSpPr>
          <p:spPr>
            <a:xfrm>
              <a:off x="8773224" y="9283171"/>
              <a:ext cx="145011" cy="290092"/>
            </a:xfrm>
            <a:custGeom>
              <a:rect b="b" l="l" r="r" t="t"/>
              <a:pathLst>
                <a:path extrusionOk="0" h="21269" w="20347">
                  <a:moveTo>
                    <a:pt x="15261" y="21269"/>
                  </a:moveTo>
                  <a:cubicBezTo>
                    <a:pt x="13129" y="21269"/>
                    <a:pt x="11148" y="20564"/>
                    <a:pt x="10437" y="19450"/>
                  </a:cubicBezTo>
                  <a:lnTo>
                    <a:pt x="263" y="3502"/>
                  </a:lnTo>
                  <a:cubicBezTo>
                    <a:pt x="-626" y="2109"/>
                    <a:pt x="815" y="603"/>
                    <a:pt x="3477" y="139"/>
                  </a:cubicBezTo>
                  <a:cubicBezTo>
                    <a:pt x="6170" y="-331"/>
                    <a:pt x="9022" y="428"/>
                    <a:pt x="9911" y="1819"/>
                  </a:cubicBezTo>
                  <a:lnTo>
                    <a:pt x="20085" y="17769"/>
                  </a:lnTo>
                  <a:cubicBezTo>
                    <a:pt x="20974" y="19161"/>
                    <a:pt x="19533" y="20667"/>
                    <a:pt x="16871" y="21131"/>
                  </a:cubicBezTo>
                  <a:cubicBezTo>
                    <a:pt x="16334" y="21225"/>
                    <a:pt x="15792" y="21269"/>
                    <a:pt x="15261" y="2126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8809471" y="9500733"/>
              <a:ext cx="181275" cy="72512"/>
            </a:xfrm>
            <a:custGeom>
              <a:rect b="b" l="l" r="r" t="t"/>
              <a:pathLst>
                <a:path extrusionOk="0" h="21600" w="21600">
                  <a:moveTo>
                    <a:pt x="17280" y="21600"/>
                  </a:moveTo>
                  <a:lnTo>
                    <a:pt x="4320" y="21600"/>
                  </a:lnTo>
                  <a:cubicBezTo>
                    <a:pt x="1933" y="21600"/>
                    <a:pt x="0" y="16764"/>
                    <a:pt x="0" y="10800"/>
                  </a:cubicBezTo>
                  <a:cubicBezTo>
                    <a:pt x="0" y="4836"/>
                    <a:pt x="1932" y="0"/>
                    <a:pt x="4320" y="0"/>
                  </a:cubicBezTo>
                  <a:lnTo>
                    <a:pt x="17280" y="0"/>
                  </a:lnTo>
                  <a:cubicBezTo>
                    <a:pt x="19667" y="0"/>
                    <a:pt x="21600" y="4836"/>
                    <a:pt x="21600" y="10800"/>
                  </a:cubicBezTo>
                  <a:cubicBezTo>
                    <a:pt x="21600" y="16764"/>
                    <a:pt x="19667" y="21600"/>
                    <a:pt x="17280" y="216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 rot="2700000">
              <a:off x="10157989" y="5317936"/>
              <a:ext cx="2066470" cy="652568"/>
            </a:xfrm>
            <a:custGeom>
              <a:rect b="b" l="l" r="r" t="t"/>
              <a:pathLst>
                <a:path extrusionOk="0" h="21600" w="21600">
                  <a:moveTo>
                    <a:pt x="21026" y="11572"/>
                  </a:moveTo>
                  <a:cubicBezTo>
                    <a:pt x="20312" y="10180"/>
                    <a:pt x="18010" y="8400"/>
                    <a:pt x="14779" y="8400"/>
                  </a:cubicBezTo>
                  <a:lnTo>
                    <a:pt x="13072" y="2095"/>
                  </a:lnTo>
                  <a:cubicBezTo>
                    <a:pt x="12712" y="765"/>
                    <a:pt x="12187" y="0"/>
                    <a:pt x="11634" y="0"/>
                  </a:cubicBezTo>
                  <a:lnTo>
                    <a:pt x="3659" y="0"/>
                  </a:lnTo>
                  <a:cubicBezTo>
                    <a:pt x="3257" y="0"/>
                    <a:pt x="2872" y="506"/>
                    <a:pt x="2587" y="1406"/>
                  </a:cubicBezTo>
                  <a:lnTo>
                    <a:pt x="676" y="7460"/>
                  </a:lnTo>
                  <a:cubicBezTo>
                    <a:pt x="482" y="8075"/>
                    <a:pt x="344" y="8846"/>
                    <a:pt x="277" y="9690"/>
                  </a:cubicBezTo>
                  <a:lnTo>
                    <a:pt x="0" y="13200"/>
                  </a:lnTo>
                  <a:lnTo>
                    <a:pt x="5684" y="21600"/>
                  </a:lnTo>
                  <a:lnTo>
                    <a:pt x="21600" y="21600"/>
                  </a:lnTo>
                  <a:lnTo>
                    <a:pt x="21600" y="14816"/>
                  </a:lnTo>
                  <a:cubicBezTo>
                    <a:pt x="21600" y="13490"/>
                    <a:pt x="21382" y="12268"/>
                    <a:pt x="21026" y="11572"/>
                  </a:cubicBezTo>
                  <a:close/>
                </a:path>
              </a:pathLst>
            </a:custGeom>
            <a:solidFill>
              <a:srgbClr val="FFEAB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1" name="Google Shape;131;p16"/>
            <p:cNvSpPr/>
            <p:nvPr/>
          </p:nvSpPr>
          <p:spPr>
            <a:xfrm rot="2700000">
              <a:off x="10456445" y="5171251"/>
              <a:ext cx="1341384" cy="253779"/>
            </a:xfrm>
            <a:custGeom>
              <a:rect b="b" l="l" r="r" t="t"/>
              <a:pathLst>
                <a:path extrusionOk="0" h="21600" w="21600">
                  <a:moveTo>
                    <a:pt x="18971" y="5388"/>
                  </a:moveTo>
                  <a:cubicBezTo>
                    <a:pt x="18416" y="1968"/>
                    <a:pt x="17607" y="0"/>
                    <a:pt x="16755" y="0"/>
                  </a:cubicBezTo>
                  <a:lnTo>
                    <a:pt x="4470" y="0"/>
                  </a:lnTo>
                  <a:cubicBezTo>
                    <a:pt x="3850" y="0"/>
                    <a:pt x="3256" y="1301"/>
                    <a:pt x="2818" y="3616"/>
                  </a:cubicBezTo>
                  <a:lnTo>
                    <a:pt x="0" y="18514"/>
                  </a:lnTo>
                  <a:lnTo>
                    <a:pt x="1527" y="18514"/>
                  </a:lnTo>
                  <a:cubicBezTo>
                    <a:pt x="2065" y="18514"/>
                    <a:pt x="2603" y="18672"/>
                    <a:pt x="3138" y="18986"/>
                  </a:cubicBezTo>
                  <a:lnTo>
                    <a:pt x="7589" y="21600"/>
                  </a:lnTo>
                  <a:lnTo>
                    <a:pt x="21600" y="21600"/>
                  </a:lnTo>
                  <a:lnTo>
                    <a:pt x="18971" y="53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16"/>
            <p:cNvSpPr/>
            <p:nvPr/>
          </p:nvSpPr>
          <p:spPr>
            <a:xfrm rot="2700000">
              <a:off x="10635718" y="5198168"/>
              <a:ext cx="949156" cy="217523"/>
            </a:xfrm>
            <a:custGeom>
              <a:rect b="b" l="l" r="r" t="t"/>
              <a:pathLst>
                <a:path extrusionOk="0" h="21600" w="21174">
                  <a:moveTo>
                    <a:pt x="20769" y="21600"/>
                  </a:moveTo>
                  <a:lnTo>
                    <a:pt x="7341" y="21600"/>
                  </a:lnTo>
                  <a:cubicBezTo>
                    <a:pt x="6625" y="21600"/>
                    <a:pt x="5909" y="21423"/>
                    <a:pt x="5197" y="21072"/>
                  </a:cubicBezTo>
                  <a:lnTo>
                    <a:pt x="988" y="18990"/>
                  </a:lnTo>
                  <a:cubicBezTo>
                    <a:pt x="120" y="18560"/>
                    <a:pt x="-301" y="14039"/>
                    <a:pt x="245" y="11003"/>
                  </a:cubicBezTo>
                  <a:lnTo>
                    <a:pt x="1736" y="2702"/>
                  </a:lnTo>
                  <a:cubicBezTo>
                    <a:pt x="2043" y="994"/>
                    <a:pt x="2508" y="0"/>
                    <a:pt x="2999" y="0"/>
                  </a:cubicBezTo>
                  <a:lnTo>
                    <a:pt x="16831" y="0"/>
                  </a:lnTo>
                  <a:cubicBezTo>
                    <a:pt x="17311" y="0"/>
                    <a:pt x="17766" y="949"/>
                    <a:pt x="18073" y="2590"/>
                  </a:cubicBezTo>
                  <a:lnTo>
                    <a:pt x="21080" y="18647"/>
                  </a:lnTo>
                  <a:cubicBezTo>
                    <a:pt x="21299" y="19820"/>
                    <a:pt x="21112" y="21600"/>
                    <a:pt x="20769" y="216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3" name="Google Shape;133;p16"/>
            <p:cNvSpPr/>
            <p:nvPr/>
          </p:nvSpPr>
          <p:spPr>
            <a:xfrm rot="2700000">
              <a:off x="10055439" y="5601734"/>
              <a:ext cx="2066481" cy="2900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5400"/>
                    <a:pt x="20463" y="0"/>
                    <a:pt x="15158" y="0"/>
                  </a:cubicBezTo>
                  <a:lnTo>
                    <a:pt x="379" y="0"/>
                  </a:lnTo>
                  <a:cubicBezTo>
                    <a:pt x="170" y="0"/>
                    <a:pt x="0" y="1209"/>
                    <a:pt x="0" y="2700"/>
                  </a:cubicBezTo>
                  <a:lnTo>
                    <a:pt x="0" y="16200"/>
                  </a:lnTo>
                  <a:lnTo>
                    <a:pt x="7200" y="21600"/>
                  </a:lnTo>
                  <a:lnTo>
                    <a:pt x="21600" y="21600"/>
                  </a:lnTo>
                  <a:lnTo>
                    <a:pt x="21600" y="10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 rot="2700000">
              <a:off x="9973212" y="5763982"/>
              <a:ext cx="2102729" cy="144990"/>
            </a:xfrm>
            <a:custGeom>
              <a:rect b="b" l="l" r="r" t="t"/>
              <a:pathLst>
                <a:path extrusionOk="0" h="21104" w="21565">
                  <a:moveTo>
                    <a:pt x="21193" y="10550"/>
                  </a:moveTo>
                  <a:lnTo>
                    <a:pt x="3759" y="10550"/>
                  </a:lnTo>
                  <a:lnTo>
                    <a:pt x="453" y="123"/>
                  </a:lnTo>
                  <a:cubicBezTo>
                    <a:pt x="254" y="-496"/>
                    <a:pt x="54" y="1279"/>
                    <a:pt x="9" y="4129"/>
                  </a:cubicBezTo>
                  <a:cubicBezTo>
                    <a:pt x="-35" y="6974"/>
                    <a:pt x="91" y="9793"/>
                    <a:pt x="292" y="10424"/>
                  </a:cubicBezTo>
                  <a:lnTo>
                    <a:pt x="3638" y="20978"/>
                  </a:lnTo>
                  <a:cubicBezTo>
                    <a:pt x="3664" y="21063"/>
                    <a:pt x="3691" y="21104"/>
                    <a:pt x="3719" y="21104"/>
                  </a:cubicBezTo>
                  <a:lnTo>
                    <a:pt x="21193" y="21104"/>
                  </a:lnTo>
                  <a:cubicBezTo>
                    <a:pt x="21399" y="21104"/>
                    <a:pt x="21565" y="18741"/>
                    <a:pt x="21565" y="15827"/>
                  </a:cubicBezTo>
                  <a:cubicBezTo>
                    <a:pt x="21565" y="12914"/>
                    <a:pt x="21399" y="10550"/>
                    <a:pt x="21193" y="105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5" name="Google Shape;135;p16"/>
            <p:cNvSpPr/>
            <p:nvPr/>
          </p:nvSpPr>
          <p:spPr>
            <a:xfrm rot="2700000">
              <a:off x="10320086" y="5157589"/>
              <a:ext cx="332331" cy="332332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6" name="Google Shape;136;p16"/>
            <p:cNvSpPr/>
            <p:nvPr/>
          </p:nvSpPr>
          <p:spPr>
            <a:xfrm rot="2700000">
              <a:off x="10286849" y="5124368"/>
              <a:ext cx="398789" cy="39878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4" y="21600"/>
                    <a:pt x="0" y="16755"/>
                    <a:pt x="0" y="10800"/>
                  </a:cubicBezTo>
                  <a:cubicBezTo>
                    <a:pt x="0" y="4844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6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0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7" name="Google Shape;137;p16"/>
            <p:cNvSpPr/>
            <p:nvPr/>
          </p:nvSpPr>
          <p:spPr>
            <a:xfrm rot="2700000">
              <a:off x="10413744" y="5251247"/>
              <a:ext cx="145015" cy="1450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8" name="Google Shape;138;p16"/>
            <p:cNvSpPr/>
            <p:nvPr/>
          </p:nvSpPr>
          <p:spPr>
            <a:xfrm rot="2700000">
              <a:off x="10514276" y="5915548"/>
              <a:ext cx="1558886" cy="72423"/>
            </a:xfrm>
            <a:custGeom>
              <a:rect b="b" l="l" r="r" t="t"/>
              <a:pathLst>
                <a:path extrusionOk="0" h="21600" w="21600">
                  <a:moveTo>
                    <a:pt x="502" y="0"/>
                  </a:moveTo>
                  <a:cubicBezTo>
                    <a:pt x="224" y="0"/>
                    <a:pt x="0" y="4828"/>
                    <a:pt x="0" y="10800"/>
                  </a:cubicBezTo>
                  <a:cubicBezTo>
                    <a:pt x="0" y="16771"/>
                    <a:pt x="224" y="21600"/>
                    <a:pt x="502" y="21600"/>
                  </a:cubicBezTo>
                  <a:lnTo>
                    <a:pt x="12560" y="21600"/>
                  </a:lnTo>
                  <a:cubicBezTo>
                    <a:pt x="12838" y="21600"/>
                    <a:pt x="13062" y="16771"/>
                    <a:pt x="13062" y="10800"/>
                  </a:cubicBezTo>
                  <a:cubicBezTo>
                    <a:pt x="13062" y="4830"/>
                    <a:pt x="12838" y="0"/>
                    <a:pt x="12560" y="0"/>
                  </a:cubicBezTo>
                  <a:lnTo>
                    <a:pt x="502" y="0"/>
                  </a:lnTo>
                  <a:close/>
                  <a:moveTo>
                    <a:pt x="20597" y="0"/>
                  </a:moveTo>
                  <a:cubicBezTo>
                    <a:pt x="20319" y="0"/>
                    <a:pt x="20095" y="4828"/>
                    <a:pt x="20095" y="10800"/>
                  </a:cubicBezTo>
                  <a:cubicBezTo>
                    <a:pt x="20095" y="16771"/>
                    <a:pt x="20319" y="21600"/>
                    <a:pt x="20597" y="21600"/>
                  </a:cubicBezTo>
                  <a:lnTo>
                    <a:pt x="21098" y="21600"/>
                  </a:lnTo>
                  <a:cubicBezTo>
                    <a:pt x="21376" y="21600"/>
                    <a:pt x="21600" y="16771"/>
                    <a:pt x="21600" y="10800"/>
                  </a:cubicBezTo>
                  <a:cubicBezTo>
                    <a:pt x="21600" y="4830"/>
                    <a:pt x="21376" y="0"/>
                    <a:pt x="21098" y="0"/>
                  </a:cubicBezTo>
                  <a:lnTo>
                    <a:pt x="20597" y="0"/>
                  </a:lnTo>
                  <a:close/>
                </a:path>
              </a:pathLst>
            </a:custGeom>
            <a:solidFill>
              <a:srgbClr val="FFEAB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9" name="Google Shape;139;p16"/>
            <p:cNvSpPr/>
            <p:nvPr/>
          </p:nvSpPr>
          <p:spPr>
            <a:xfrm rot="2700000">
              <a:off x="11142147" y="5266260"/>
              <a:ext cx="72507" cy="217523"/>
            </a:xfrm>
            <a:prstGeom prst="rect">
              <a:avLst/>
            </a:prstGeom>
            <a:solidFill>
              <a:schemeClr val="dk2">
                <a:alpha val="49803"/>
              </a:schemeClr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0" name="Google Shape;140;p16"/>
            <p:cNvSpPr/>
            <p:nvPr/>
          </p:nvSpPr>
          <p:spPr>
            <a:xfrm rot="2700000">
              <a:off x="11777961" y="6350807"/>
              <a:ext cx="107143" cy="72505"/>
            </a:xfrm>
            <a:custGeom>
              <a:rect b="b" l="l" r="r" t="t"/>
              <a:pathLst>
                <a:path extrusionOk="0" h="21600" w="21600">
                  <a:moveTo>
                    <a:pt x="14082" y="0"/>
                  </a:moveTo>
                  <a:lnTo>
                    <a:pt x="7308" y="0"/>
                  </a:lnTo>
                  <a:cubicBezTo>
                    <a:pt x="3272" y="0"/>
                    <a:pt x="0" y="4836"/>
                    <a:pt x="0" y="10800"/>
                  </a:cubicBezTo>
                  <a:cubicBezTo>
                    <a:pt x="0" y="16764"/>
                    <a:pt x="3273" y="21600"/>
                    <a:pt x="7308" y="21600"/>
                  </a:cubicBezTo>
                  <a:lnTo>
                    <a:pt x="21600" y="21600"/>
                  </a:lnTo>
                  <a:cubicBezTo>
                    <a:pt x="20966" y="13201"/>
                    <a:pt x="18319" y="5601"/>
                    <a:pt x="140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1" name="Google Shape;141;p16"/>
            <p:cNvSpPr/>
            <p:nvPr/>
          </p:nvSpPr>
          <p:spPr>
            <a:xfrm rot="2700000">
              <a:off x="11358540" y="5581166"/>
              <a:ext cx="269491" cy="217528"/>
            </a:xfrm>
            <a:custGeom>
              <a:rect b="b" l="l" r="r" t="t"/>
              <a:pathLst>
                <a:path extrusionOk="0" h="21600" w="21160">
                  <a:moveTo>
                    <a:pt x="8340" y="2685"/>
                  </a:moveTo>
                  <a:cubicBezTo>
                    <a:pt x="7658" y="1679"/>
                    <a:pt x="6895" y="781"/>
                    <a:pt x="6071" y="0"/>
                  </a:cubicBezTo>
                  <a:lnTo>
                    <a:pt x="1426" y="0"/>
                  </a:lnTo>
                  <a:cubicBezTo>
                    <a:pt x="219" y="0"/>
                    <a:pt x="-440" y="1780"/>
                    <a:pt x="332" y="2953"/>
                  </a:cubicBezTo>
                  <a:lnTo>
                    <a:pt x="10913" y="19010"/>
                  </a:lnTo>
                  <a:cubicBezTo>
                    <a:pt x="11995" y="20651"/>
                    <a:pt x="13597" y="21600"/>
                    <a:pt x="15287" y="21600"/>
                  </a:cubicBezTo>
                  <a:lnTo>
                    <a:pt x="21160" y="21600"/>
                  </a:lnTo>
                  <a:lnTo>
                    <a:pt x="8340" y="268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2" name="Google Shape;142;p16"/>
            <p:cNvSpPr/>
            <p:nvPr/>
          </p:nvSpPr>
          <p:spPr>
            <a:xfrm rot="2700000">
              <a:off x="10829479" y="5001608"/>
              <a:ext cx="171731" cy="209758"/>
            </a:xfrm>
            <a:custGeom>
              <a:rect b="b" l="l" r="r" t="t"/>
              <a:pathLst>
                <a:path extrusionOk="0" h="21600" w="21600">
                  <a:moveTo>
                    <a:pt x="12806" y="21600"/>
                  </a:moveTo>
                  <a:lnTo>
                    <a:pt x="21600" y="0"/>
                  </a:lnTo>
                  <a:lnTo>
                    <a:pt x="12480" y="0"/>
                  </a:lnTo>
                  <a:lnTo>
                    <a:pt x="0" y="20435"/>
                  </a:lnTo>
                  <a:close/>
                </a:path>
              </a:pathLst>
            </a:custGeom>
            <a:solidFill>
              <a:schemeClr val="dk2">
                <a:alpha val="49803"/>
              </a:schemeClr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3" name="Google Shape;143;p16"/>
            <p:cNvSpPr/>
            <p:nvPr/>
          </p:nvSpPr>
          <p:spPr>
            <a:xfrm rot="2700000">
              <a:off x="10480490" y="4909393"/>
              <a:ext cx="126872" cy="72505"/>
            </a:xfrm>
            <a:custGeom>
              <a:rect b="b" l="l" r="r" t="t"/>
              <a:pathLst>
                <a:path extrusionOk="0" h="21600" w="21600">
                  <a:moveTo>
                    <a:pt x="1429" y="11605"/>
                  </a:moveTo>
                  <a:lnTo>
                    <a:pt x="0" y="21600"/>
                  </a:lnTo>
                  <a:lnTo>
                    <a:pt x="15428" y="21600"/>
                  </a:lnTo>
                  <a:cubicBezTo>
                    <a:pt x="18837" y="21600"/>
                    <a:pt x="21600" y="16764"/>
                    <a:pt x="21600" y="10800"/>
                  </a:cubicBezTo>
                  <a:cubicBezTo>
                    <a:pt x="21600" y="4836"/>
                    <a:pt x="18836" y="0"/>
                    <a:pt x="15428" y="0"/>
                  </a:cubicBezTo>
                  <a:lnTo>
                    <a:pt x="4198" y="0"/>
                  </a:lnTo>
                  <a:cubicBezTo>
                    <a:pt x="2970" y="3607"/>
                    <a:pt x="2017" y="7497"/>
                    <a:pt x="1429" y="116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" name="Google Shape;144;p16"/>
            <p:cNvSpPr/>
            <p:nvPr/>
          </p:nvSpPr>
          <p:spPr>
            <a:xfrm rot="2700000">
              <a:off x="11319856" y="6157359"/>
              <a:ext cx="332332" cy="332332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5" name="Google Shape;145;p16"/>
            <p:cNvSpPr/>
            <p:nvPr/>
          </p:nvSpPr>
          <p:spPr>
            <a:xfrm rot="2700000">
              <a:off x="11286620" y="6124139"/>
              <a:ext cx="398788" cy="39878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44" y="21600"/>
                    <a:pt x="0" y="16755"/>
                    <a:pt x="0" y="10800"/>
                  </a:cubicBezTo>
                  <a:cubicBezTo>
                    <a:pt x="0" y="4844"/>
                    <a:pt x="4845" y="0"/>
                    <a:pt x="10800" y="0"/>
                  </a:cubicBez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6" y="21600"/>
                    <a:pt x="10800" y="21600"/>
                  </a:cubicBezTo>
                  <a:close/>
                  <a:moveTo>
                    <a:pt x="10800" y="3927"/>
                  </a:moveTo>
                  <a:cubicBezTo>
                    <a:pt x="7010" y="3927"/>
                    <a:pt x="3927" y="7010"/>
                    <a:pt x="3927" y="10800"/>
                  </a:cubicBezTo>
                  <a:cubicBezTo>
                    <a:pt x="3927" y="14590"/>
                    <a:pt x="7010" y="17673"/>
                    <a:pt x="10800" y="17673"/>
                  </a:cubicBezTo>
                  <a:cubicBezTo>
                    <a:pt x="14590" y="17673"/>
                    <a:pt x="17673" y="14590"/>
                    <a:pt x="17673" y="10800"/>
                  </a:cubicBezTo>
                  <a:cubicBezTo>
                    <a:pt x="17673" y="7010"/>
                    <a:pt x="14590" y="3927"/>
                    <a:pt x="10800" y="39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6" name="Google Shape;146;p16"/>
            <p:cNvSpPr/>
            <p:nvPr/>
          </p:nvSpPr>
          <p:spPr>
            <a:xfrm rot="2700000">
              <a:off x="11413515" y="6251018"/>
              <a:ext cx="145016" cy="1450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