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5" autoAdjust="0"/>
    <p:restoredTop sz="96224" autoAdjust="0"/>
  </p:normalViewPr>
  <p:slideViewPr>
    <p:cSldViewPr snapToGrid="0" showGuides="1">
      <p:cViewPr varScale="1">
        <p:scale>
          <a:sx n="34" d="100"/>
          <a:sy n="34" d="100"/>
        </p:scale>
        <p:origin x="126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66090AB-F37A-4241-8E7F-632C2A17450D}"/>
              </a:ext>
            </a:extLst>
          </p:cNvPr>
          <p:cNvGrpSpPr/>
          <p:nvPr/>
        </p:nvGrpSpPr>
        <p:grpSpPr>
          <a:xfrm>
            <a:off x="1650710" y="1024628"/>
            <a:ext cx="21569946" cy="10851222"/>
            <a:chOff x="1650710" y="1024628"/>
            <a:chExt cx="21569946" cy="10851222"/>
          </a:xfrm>
        </p:grpSpPr>
        <p:grpSp>
          <p:nvGrpSpPr>
            <p:cNvPr id="1815" name="Group"/>
            <p:cNvGrpSpPr/>
            <p:nvPr/>
          </p:nvGrpSpPr>
          <p:grpSpPr>
            <a:xfrm>
              <a:off x="18771079" y="1024628"/>
              <a:ext cx="4449577" cy="687453"/>
              <a:chOff x="-1205506" y="0"/>
              <a:chExt cx="4449576" cy="687451"/>
            </a:xfrm>
          </p:grpSpPr>
          <p:sp>
            <p:nvSpPr>
              <p:cNvPr id="1813" name="Template by HiSlide.io"/>
              <p:cNvSpPr txBox="1"/>
              <p:nvPr/>
            </p:nvSpPr>
            <p:spPr>
              <a:xfrm>
                <a:off x="-1205506" y="0"/>
                <a:ext cx="4449576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814" name="PowerPoint - Keynote - Google Slides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  <p:sp>
          <p:nvSpPr>
            <p:cNvPr id="1816" name="Shape"/>
            <p:cNvSpPr/>
            <p:nvPr/>
          </p:nvSpPr>
          <p:spPr>
            <a:xfrm>
              <a:off x="6176014" y="4591780"/>
              <a:ext cx="6909639" cy="5740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18395" extrusionOk="0">
                  <a:moveTo>
                    <a:pt x="8715" y="5"/>
                  </a:moveTo>
                  <a:cubicBezTo>
                    <a:pt x="4247" y="151"/>
                    <a:pt x="28" y="3737"/>
                    <a:pt x="0" y="9143"/>
                  </a:cubicBezTo>
                  <a:cubicBezTo>
                    <a:pt x="-42" y="17422"/>
                    <a:pt x="9762" y="21528"/>
                    <a:pt x="15369" y="15580"/>
                  </a:cubicBezTo>
                  <a:lnTo>
                    <a:pt x="21558" y="9189"/>
                  </a:lnTo>
                  <a:lnTo>
                    <a:pt x="15373" y="2837"/>
                  </a:lnTo>
                  <a:cubicBezTo>
                    <a:pt x="13463" y="794"/>
                    <a:pt x="11055" y="-72"/>
                    <a:pt x="8715" y="5"/>
                  </a:cubicBezTo>
                  <a:close/>
                  <a:moveTo>
                    <a:pt x="9090" y="4055"/>
                  </a:moveTo>
                  <a:cubicBezTo>
                    <a:pt x="10268" y="4088"/>
                    <a:pt x="11460" y="4556"/>
                    <a:pt x="12436" y="5554"/>
                  </a:cubicBezTo>
                  <a:lnTo>
                    <a:pt x="15967" y="9181"/>
                  </a:lnTo>
                  <a:lnTo>
                    <a:pt x="12441" y="12831"/>
                  </a:lnTo>
                  <a:cubicBezTo>
                    <a:pt x="9267" y="16042"/>
                    <a:pt x="3898" y="13702"/>
                    <a:pt x="3942" y="9127"/>
                  </a:cubicBezTo>
                  <a:cubicBezTo>
                    <a:pt x="3971" y="6014"/>
                    <a:pt x="6499" y="3983"/>
                    <a:pt x="9090" y="4055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17" name="Shape"/>
            <p:cNvSpPr/>
            <p:nvPr/>
          </p:nvSpPr>
          <p:spPr>
            <a:xfrm rot="10800000">
              <a:off x="11298347" y="4591781"/>
              <a:ext cx="6909640" cy="5740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18395" extrusionOk="0">
                  <a:moveTo>
                    <a:pt x="8715" y="5"/>
                  </a:moveTo>
                  <a:cubicBezTo>
                    <a:pt x="4247" y="151"/>
                    <a:pt x="28" y="3737"/>
                    <a:pt x="0" y="9143"/>
                  </a:cubicBezTo>
                  <a:cubicBezTo>
                    <a:pt x="-42" y="17422"/>
                    <a:pt x="9762" y="21528"/>
                    <a:pt x="15369" y="15580"/>
                  </a:cubicBezTo>
                  <a:lnTo>
                    <a:pt x="21558" y="9189"/>
                  </a:lnTo>
                  <a:lnTo>
                    <a:pt x="15373" y="2837"/>
                  </a:lnTo>
                  <a:cubicBezTo>
                    <a:pt x="13463" y="794"/>
                    <a:pt x="11055" y="-72"/>
                    <a:pt x="8715" y="5"/>
                  </a:cubicBezTo>
                  <a:close/>
                  <a:moveTo>
                    <a:pt x="9090" y="4055"/>
                  </a:moveTo>
                  <a:cubicBezTo>
                    <a:pt x="10268" y="4088"/>
                    <a:pt x="11460" y="4556"/>
                    <a:pt x="12436" y="5554"/>
                  </a:cubicBezTo>
                  <a:lnTo>
                    <a:pt x="15967" y="9181"/>
                  </a:lnTo>
                  <a:lnTo>
                    <a:pt x="12441" y="12831"/>
                  </a:lnTo>
                  <a:cubicBezTo>
                    <a:pt x="9267" y="16042"/>
                    <a:pt x="3898" y="13702"/>
                    <a:pt x="3942" y="9127"/>
                  </a:cubicBezTo>
                  <a:cubicBezTo>
                    <a:pt x="3971" y="6014"/>
                    <a:pt x="6499" y="3983"/>
                    <a:pt x="9090" y="4055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18" name="Line"/>
            <p:cNvSpPr/>
            <p:nvPr/>
          </p:nvSpPr>
          <p:spPr>
            <a:xfrm>
              <a:off x="6788447" y="5232738"/>
              <a:ext cx="10770709" cy="4452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6" h="19127" extrusionOk="0">
                  <a:moveTo>
                    <a:pt x="9390" y="11592"/>
                  </a:moveTo>
                  <a:lnTo>
                    <a:pt x="7338" y="16207"/>
                  </a:lnTo>
                  <a:cubicBezTo>
                    <a:pt x="5792" y="19793"/>
                    <a:pt x="3278" y="20118"/>
                    <a:pt x="1559" y="16953"/>
                  </a:cubicBezTo>
                  <a:cubicBezTo>
                    <a:pt x="-172" y="13767"/>
                    <a:pt x="-513" y="8119"/>
                    <a:pt x="795" y="4052"/>
                  </a:cubicBezTo>
                  <a:cubicBezTo>
                    <a:pt x="2293" y="-606"/>
                    <a:pt x="5263" y="-1309"/>
                    <a:pt x="7162" y="2546"/>
                  </a:cubicBezTo>
                  <a:lnTo>
                    <a:pt x="13199" y="16053"/>
                  </a:lnTo>
                  <a:cubicBezTo>
                    <a:pt x="14964" y="20291"/>
                    <a:pt x="17985" y="20106"/>
                    <a:pt x="19644" y="15658"/>
                  </a:cubicBezTo>
                  <a:cubicBezTo>
                    <a:pt x="21087" y="11790"/>
                    <a:pt x="20919" y="6064"/>
                    <a:pt x="19276" y="2608"/>
                  </a:cubicBezTo>
                  <a:cubicBezTo>
                    <a:pt x="17606" y="-904"/>
                    <a:pt x="15003" y="-863"/>
                    <a:pt x="13355" y="2699"/>
                  </a:cubicBezTo>
                  <a:lnTo>
                    <a:pt x="11257" y="7395"/>
                  </a:lnTo>
                </a:path>
              </a:pathLst>
            </a:custGeom>
            <a:noFill/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19" name="Shape"/>
            <p:cNvSpPr/>
            <p:nvPr/>
          </p:nvSpPr>
          <p:spPr>
            <a:xfrm>
              <a:off x="12192188" y="6115353"/>
              <a:ext cx="1344467" cy="1352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43"/>
                  </a:moveTo>
                  <a:lnTo>
                    <a:pt x="7245" y="0"/>
                  </a:lnTo>
                  <a:lnTo>
                    <a:pt x="21600" y="14381"/>
                  </a:lnTo>
                  <a:lnTo>
                    <a:pt x="14416" y="21600"/>
                  </a:lnTo>
                  <a:lnTo>
                    <a:pt x="0" y="7243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20" name="Shape"/>
            <p:cNvSpPr/>
            <p:nvPr/>
          </p:nvSpPr>
          <p:spPr>
            <a:xfrm>
              <a:off x="10840654" y="7459495"/>
              <a:ext cx="1354191" cy="1358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0"/>
                  </a:moveTo>
                  <a:lnTo>
                    <a:pt x="7211" y="0"/>
                  </a:lnTo>
                  <a:lnTo>
                    <a:pt x="21600" y="14330"/>
                  </a:lnTo>
                  <a:lnTo>
                    <a:pt x="14347" y="216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22" name="Placeholder text"/>
            <p:cNvSpPr txBox="1"/>
            <p:nvPr/>
          </p:nvSpPr>
          <p:spPr>
            <a:xfrm>
              <a:off x="3293013" y="3078446"/>
              <a:ext cx="317366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823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859367" y="3654552"/>
              <a:ext cx="4607308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825" name="Placeholder text"/>
            <p:cNvSpPr txBox="1"/>
            <p:nvPr/>
          </p:nvSpPr>
          <p:spPr>
            <a:xfrm>
              <a:off x="3293013" y="9961846"/>
              <a:ext cx="317366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826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859367" y="10537952"/>
              <a:ext cx="4607308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828" name="Placeholder text"/>
            <p:cNvSpPr/>
            <p:nvPr/>
          </p:nvSpPr>
          <p:spPr>
            <a:xfrm>
              <a:off x="2150013" y="6399496"/>
              <a:ext cx="3173662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829" name="Lorem Ipsum is simply dummy text of the printing and typesetting industry. Lorem Ipsum has been the industry's standard dummy text ever since the 1500s, when an unknown printer took a galley of type and scrambled it to make"/>
            <p:cNvSpPr/>
            <p:nvPr/>
          </p:nvSpPr>
          <p:spPr>
            <a:xfrm>
              <a:off x="1650710" y="6975603"/>
              <a:ext cx="3672965" cy="157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1831" name="Roadmap Infographic Template"/>
            <p:cNvSpPr txBox="1"/>
            <p:nvPr/>
          </p:nvSpPr>
          <p:spPr>
            <a:xfrm>
              <a:off x="7737991" y="2084135"/>
              <a:ext cx="9212818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Roadmap Infographic Template</a:t>
              </a:r>
            </a:p>
          </p:txBody>
        </p:sp>
        <p:sp>
          <p:nvSpPr>
            <p:cNvPr id="1832" name="Placeholder text"/>
            <p:cNvSpPr txBox="1"/>
            <p:nvPr/>
          </p:nvSpPr>
          <p:spPr>
            <a:xfrm>
              <a:off x="17917326" y="3082647"/>
              <a:ext cx="317366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833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917326" y="3658752"/>
              <a:ext cx="4607308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835" name="Placeholder text"/>
            <p:cNvSpPr txBox="1"/>
            <p:nvPr/>
          </p:nvSpPr>
          <p:spPr>
            <a:xfrm>
              <a:off x="17917326" y="9966047"/>
              <a:ext cx="317366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836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917326" y="10542152"/>
              <a:ext cx="4607308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838" name="Placeholder text"/>
            <p:cNvSpPr txBox="1"/>
            <p:nvPr/>
          </p:nvSpPr>
          <p:spPr>
            <a:xfrm>
              <a:off x="19060326" y="6403697"/>
              <a:ext cx="317366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839" name="Lorem Ipsum is simply dummy text of the printing and typesetting industry. Lorem Ipsum has been the industry's standard dummy text ever since the 1500s, when an unknown printer took a galley of type and scrambled it to make"/>
            <p:cNvSpPr txBox="1"/>
            <p:nvPr/>
          </p:nvSpPr>
          <p:spPr>
            <a:xfrm>
              <a:off x="19060326" y="6979802"/>
              <a:ext cx="3672965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1841" name="Project Name"/>
            <p:cNvSpPr txBox="1"/>
            <p:nvPr/>
          </p:nvSpPr>
          <p:spPr>
            <a:xfrm>
              <a:off x="7959514" y="7075038"/>
              <a:ext cx="1931814" cy="1168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Project Name</a:t>
              </a:r>
            </a:p>
          </p:txBody>
        </p:sp>
        <p:sp>
          <p:nvSpPr>
            <p:cNvPr id="1842" name="Circle"/>
            <p:cNvSpPr/>
            <p:nvPr/>
          </p:nvSpPr>
          <p:spPr>
            <a:xfrm>
              <a:off x="9451578" y="6565215"/>
              <a:ext cx="406401" cy="406401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43" name="1"/>
            <p:cNvSpPr txBox="1"/>
            <p:nvPr/>
          </p:nvSpPr>
          <p:spPr>
            <a:xfrm>
              <a:off x="9451578" y="6595168"/>
              <a:ext cx="406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1</a:t>
              </a:r>
            </a:p>
          </p:txBody>
        </p:sp>
        <p:sp>
          <p:nvSpPr>
            <p:cNvPr id="1845" name="Project Name"/>
            <p:cNvSpPr txBox="1"/>
            <p:nvPr/>
          </p:nvSpPr>
          <p:spPr>
            <a:xfrm>
              <a:off x="14461914" y="7075038"/>
              <a:ext cx="1931814" cy="1168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Project Name</a:t>
              </a:r>
            </a:p>
          </p:txBody>
        </p:sp>
        <p:sp>
          <p:nvSpPr>
            <p:cNvPr id="1846" name="Circle"/>
            <p:cNvSpPr/>
            <p:nvPr/>
          </p:nvSpPr>
          <p:spPr>
            <a:xfrm>
              <a:off x="14480778" y="6565215"/>
              <a:ext cx="406401" cy="406401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47" name="2"/>
            <p:cNvSpPr txBox="1"/>
            <p:nvPr/>
          </p:nvSpPr>
          <p:spPr>
            <a:xfrm>
              <a:off x="14480778" y="6595168"/>
              <a:ext cx="406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1849" name="Freeform 163"/>
            <p:cNvSpPr/>
            <p:nvPr/>
          </p:nvSpPr>
          <p:spPr>
            <a:xfrm>
              <a:off x="15625913" y="4494586"/>
              <a:ext cx="1083387" cy="282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436" extrusionOk="0">
                  <a:moveTo>
                    <a:pt x="21485" y="15279"/>
                  </a:moveTo>
                  <a:cubicBezTo>
                    <a:pt x="21369" y="14395"/>
                    <a:pt x="21089" y="14042"/>
                    <a:pt x="20857" y="14480"/>
                  </a:cubicBezTo>
                  <a:lnTo>
                    <a:pt x="19537" y="16997"/>
                  </a:lnTo>
                  <a:cubicBezTo>
                    <a:pt x="19240" y="17564"/>
                    <a:pt x="18907" y="17864"/>
                    <a:pt x="18575" y="17864"/>
                  </a:cubicBezTo>
                  <a:lnTo>
                    <a:pt x="15832" y="17864"/>
                  </a:lnTo>
                  <a:lnTo>
                    <a:pt x="14971" y="1439"/>
                  </a:lnTo>
                  <a:cubicBezTo>
                    <a:pt x="14920" y="469"/>
                    <a:pt x="14664" y="-164"/>
                    <a:pt x="14421" y="38"/>
                  </a:cubicBezTo>
                  <a:cubicBezTo>
                    <a:pt x="14167" y="232"/>
                    <a:pt x="14002" y="1172"/>
                    <a:pt x="14053" y="2140"/>
                  </a:cubicBezTo>
                  <a:lnTo>
                    <a:pt x="14877" y="17864"/>
                  </a:lnTo>
                  <a:lnTo>
                    <a:pt x="4784" y="17864"/>
                  </a:lnTo>
                  <a:lnTo>
                    <a:pt x="5609" y="2140"/>
                  </a:lnTo>
                  <a:cubicBezTo>
                    <a:pt x="5660" y="1172"/>
                    <a:pt x="5495" y="232"/>
                    <a:pt x="5241" y="38"/>
                  </a:cubicBezTo>
                  <a:cubicBezTo>
                    <a:pt x="5000" y="-162"/>
                    <a:pt x="4742" y="469"/>
                    <a:pt x="4690" y="1439"/>
                  </a:cubicBezTo>
                  <a:lnTo>
                    <a:pt x="3829" y="17864"/>
                  </a:lnTo>
                  <a:lnTo>
                    <a:pt x="468" y="17864"/>
                  </a:lnTo>
                  <a:cubicBezTo>
                    <a:pt x="209" y="17864"/>
                    <a:pt x="0" y="18663"/>
                    <a:pt x="0" y="19650"/>
                  </a:cubicBezTo>
                  <a:cubicBezTo>
                    <a:pt x="0" y="20637"/>
                    <a:pt x="209" y="21436"/>
                    <a:pt x="468" y="21436"/>
                  </a:cubicBezTo>
                  <a:lnTo>
                    <a:pt x="18574" y="21436"/>
                  </a:lnTo>
                  <a:cubicBezTo>
                    <a:pt x="19052" y="21436"/>
                    <a:pt x="19529" y="21005"/>
                    <a:pt x="19956" y="20193"/>
                  </a:cubicBezTo>
                  <a:lnTo>
                    <a:pt x="21275" y="17676"/>
                  </a:lnTo>
                  <a:cubicBezTo>
                    <a:pt x="21507" y="17234"/>
                    <a:pt x="21600" y="16162"/>
                    <a:pt x="21485" y="15279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50" name="Freeform 164"/>
            <p:cNvSpPr/>
            <p:nvPr/>
          </p:nvSpPr>
          <p:spPr>
            <a:xfrm>
              <a:off x="16049845" y="3811619"/>
              <a:ext cx="94206" cy="188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21600"/>
                  </a:moveTo>
                  <a:lnTo>
                    <a:pt x="5401" y="21600"/>
                  </a:ln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51" name="Freeform 166"/>
            <p:cNvSpPr/>
            <p:nvPr/>
          </p:nvSpPr>
          <p:spPr>
            <a:xfrm>
              <a:off x="14895800" y="3811619"/>
              <a:ext cx="1177598" cy="47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68" y="21600"/>
                  </a:moveTo>
                  <a:lnTo>
                    <a:pt x="432" y="21600"/>
                  </a:lnTo>
                  <a:cubicBezTo>
                    <a:pt x="193" y="21600"/>
                    <a:pt x="0" y="16765"/>
                    <a:pt x="0" y="10800"/>
                  </a:cubicBezTo>
                  <a:cubicBezTo>
                    <a:pt x="0" y="4835"/>
                    <a:pt x="193" y="0"/>
                    <a:pt x="432" y="0"/>
                  </a:cubicBezTo>
                  <a:lnTo>
                    <a:pt x="21168" y="0"/>
                  </a:lnTo>
                  <a:cubicBezTo>
                    <a:pt x="21407" y="0"/>
                    <a:pt x="21600" y="4835"/>
                    <a:pt x="21600" y="10800"/>
                  </a:cubicBezTo>
                  <a:cubicBezTo>
                    <a:pt x="21600" y="16765"/>
                    <a:pt x="21406" y="21600"/>
                    <a:pt x="21168" y="216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52" name="Freeform 167"/>
            <p:cNvSpPr/>
            <p:nvPr/>
          </p:nvSpPr>
          <p:spPr>
            <a:xfrm>
              <a:off x="16120500" y="3811619"/>
              <a:ext cx="1177598" cy="47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68" y="21600"/>
                  </a:moveTo>
                  <a:lnTo>
                    <a:pt x="432" y="21600"/>
                  </a:lnTo>
                  <a:cubicBezTo>
                    <a:pt x="193" y="21600"/>
                    <a:pt x="0" y="16765"/>
                    <a:pt x="0" y="10800"/>
                  </a:cubicBezTo>
                  <a:cubicBezTo>
                    <a:pt x="0" y="4835"/>
                    <a:pt x="193" y="0"/>
                    <a:pt x="432" y="0"/>
                  </a:cubicBezTo>
                  <a:lnTo>
                    <a:pt x="21168" y="0"/>
                  </a:lnTo>
                  <a:cubicBezTo>
                    <a:pt x="21407" y="0"/>
                    <a:pt x="21600" y="4835"/>
                    <a:pt x="21600" y="10800"/>
                  </a:cubicBezTo>
                  <a:cubicBezTo>
                    <a:pt x="21600" y="16765"/>
                    <a:pt x="21407" y="21600"/>
                    <a:pt x="21168" y="216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53" name="Freeform 168"/>
            <p:cNvSpPr/>
            <p:nvPr/>
          </p:nvSpPr>
          <p:spPr>
            <a:xfrm>
              <a:off x="14566078" y="3952931"/>
              <a:ext cx="235521" cy="471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68" y="928"/>
                  </a:moveTo>
                  <a:cubicBezTo>
                    <a:pt x="8999" y="359"/>
                    <a:pt x="7836" y="0"/>
                    <a:pt x="6565" y="0"/>
                  </a:cubicBezTo>
                  <a:lnTo>
                    <a:pt x="0" y="0"/>
                  </a:lnTo>
                  <a:lnTo>
                    <a:pt x="8640" y="12960"/>
                  </a:lnTo>
                  <a:lnTo>
                    <a:pt x="0" y="21600"/>
                  </a:lnTo>
                  <a:lnTo>
                    <a:pt x="6347" y="21600"/>
                  </a:lnTo>
                  <a:cubicBezTo>
                    <a:pt x="7791" y="21600"/>
                    <a:pt x="9150" y="21260"/>
                    <a:pt x="10016" y="20683"/>
                  </a:cubicBezTo>
                  <a:lnTo>
                    <a:pt x="21600" y="12960"/>
                  </a:lnTo>
                  <a:lnTo>
                    <a:pt x="9568" y="92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54" name="Freeform 169"/>
            <p:cNvSpPr/>
            <p:nvPr/>
          </p:nvSpPr>
          <p:spPr>
            <a:xfrm>
              <a:off x="14613176" y="4000029"/>
              <a:ext cx="2260982" cy="565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13927"/>
                  </a:moveTo>
                  <a:lnTo>
                    <a:pt x="19800" y="12600"/>
                  </a:lnTo>
                  <a:cubicBezTo>
                    <a:pt x="18900" y="5400"/>
                    <a:pt x="17550" y="3600"/>
                    <a:pt x="17100" y="3600"/>
                  </a:cubicBezTo>
                  <a:cubicBezTo>
                    <a:pt x="16794" y="3600"/>
                    <a:pt x="15864" y="3600"/>
                    <a:pt x="15300" y="3600"/>
                  </a:cubicBezTo>
                  <a:lnTo>
                    <a:pt x="15300" y="1800"/>
                  </a:lnTo>
                  <a:cubicBezTo>
                    <a:pt x="15300" y="806"/>
                    <a:pt x="15099" y="0"/>
                    <a:pt x="14850" y="0"/>
                  </a:cubicBezTo>
                  <a:lnTo>
                    <a:pt x="11700" y="0"/>
                  </a:lnTo>
                  <a:cubicBezTo>
                    <a:pt x="10579" y="0"/>
                    <a:pt x="8528" y="4962"/>
                    <a:pt x="7864" y="6647"/>
                  </a:cubicBezTo>
                  <a:cubicBezTo>
                    <a:pt x="7720" y="7011"/>
                    <a:pt x="7555" y="7200"/>
                    <a:pt x="7385" y="7200"/>
                  </a:cubicBezTo>
                  <a:lnTo>
                    <a:pt x="463" y="7200"/>
                  </a:lnTo>
                  <a:cubicBezTo>
                    <a:pt x="207" y="7200"/>
                    <a:pt x="0" y="8028"/>
                    <a:pt x="0" y="9050"/>
                  </a:cubicBezTo>
                  <a:cubicBezTo>
                    <a:pt x="0" y="10032"/>
                    <a:pt x="192" y="10843"/>
                    <a:pt x="437" y="10897"/>
                  </a:cubicBezTo>
                  <a:lnTo>
                    <a:pt x="7662" y="12503"/>
                  </a:lnTo>
                  <a:cubicBezTo>
                    <a:pt x="7849" y="12544"/>
                    <a:pt x="8010" y="13046"/>
                    <a:pt x="8065" y="13760"/>
                  </a:cubicBezTo>
                  <a:cubicBezTo>
                    <a:pt x="8211" y="15618"/>
                    <a:pt x="8380" y="17321"/>
                    <a:pt x="8550" y="18000"/>
                  </a:cubicBezTo>
                  <a:cubicBezTo>
                    <a:pt x="9000" y="19800"/>
                    <a:pt x="11700" y="21600"/>
                    <a:pt x="12600" y="21600"/>
                  </a:cubicBezTo>
                  <a:cubicBezTo>
                    <a:pt x="13500" y="21600"/>
                    <a:pt x="14400" y="21600"/>
                    <a:pt x="17100" y="21600"/>
                  </a:cubicBezTo>
                  <a:cubicBezTo>
                    <a:pt x="19052" y="21600"/>
                    <a:pt x="20534" y="19718"/>
                    <a:pt x="21205" y="18675"/>
                  </a:cubicBezTo>
                  <a:cubicBezTo>
                    <a:pt x="21445" y="18303"/>
                    <a:pt x="21600" y="17381"/>
                    <a:pt x="21600" y="16350"/>
                  </a:cubicBezTo>
                  <a:cubicBezTo>
                    <a:pt x="21600" y="15204"/>
                    <a:pt x="21405" y="14205"/>
                    <a:pt x="21127" y="1392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55" name="Freeform 171"/>
            <p:cNvSpPr/>
            <p:nvPr/>
          </p:nvSpPr>
          <p:spPr>
            <a:xfrm>
              <a:off x="15979187" y="4141345"/>
              <a:ext cx="235522" cy="235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" y="0"/>
                  </a:moveTo>
                  <a:cubicBezTo>
                    <a:pt x="967" y="0"/>
                    <a:pt x="0" y="967"/>
                    <a:pt x="0" y="2160"/>
                  </a:cubicBezTo>
                  <a:lnTo>
                    <a:pt x="0" y="19440"/>
                  </a:lnTo>
                  <a:cubicBezTo>
                    <a:pt x="0" y="20633"/>
                    <a:pt x="967" y="21600"/>
                    <a:pt x="2160" y="21600"/>
                  </a:cubicBezTo>
                  <a:lnTo>
                    <a:pt x="19440" y="21600"/>
                  </a:lnTo>
                  <a:cubicBezTo>
                    <a:pt x="20633" y="21600"/>
                    <a:pt x="21600" y="20633"/>
                    <a:pt x="21600" y="19440"/>
                  </a:cubicBezTo>
                  <a:lnTo>
                    <a:pt x="21600" y="2160"/>
                  </a:lnTo>
                  <a:cubicBezTo>
                    <a:pt x="21600" y="967"/>
                    <a:pt x="20633" y="0"/>
                    <a:pt x="19440" y="0"/>
                  </a:cubicBezTo>
                  <a:lnTo>
                    <a:pt x="216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56" name="Freeform 172"/>
            <p:cNvSpPr/>
            <p:nvPr/>
          </p:nvSpPr>
          <p:spPr>
            <a:xfrm>
              <a:off x="16278077" y="4141345"/>
              <a:ext cx="172155" cy="235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7" h="21600" extrusionOk="0">
                  <a:moveTo>
                    <a:pt x="13183" y="0"/>
                  </a:moveTo>
                  <a:lnTo>
                    <a:pt x="2910" y="0"/>
                  </a:lnTo>
                  <a:cubicBezTo>
                    <a:pt x="1303" y="0"/>
                    <a:pt x="0" y="967"/>
                    <a:pt x="0" y="2160"/>
                  </a:cubicBezTo>
                  <a:lnTo>
                    <a:pt x="0" y="19440"/>
                  </a:lnTo>
                  <a:cubicBezTo>
                    <a:pt x="0" y="20633"/>
                    <a:pt x="1303" y="21600"/>
                    <a:pt x="2910" y="21600"/>
                  </a:cubicBezTo>
                  <a:lnTo>
                    <a:pt x="18356" y="21600"/>
                  </a:lnTo>
                  <a:cubicBezTo>
                    <a:pt x="20218" y="21600"/>
                    <a:pt x="21600" y="20320"/>
                    <a:pt x="21197" y="18971"/>
                  </a:cubicBezTo>
                  <a:lnTo>
                    <a:pt x="16024" y="1691"/>
                  </a:lnTo>
                  <a:cubicBezTo>
                    <a:pt x="15728" y="703"/>
                    <a:pt x="14547" y="0"/>
                    <a:pt x="13183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57" name="Freeform 173"/>
            <p:cNvSpPr/>
            <p:nvPr/>
          </p:nvSpPr>
          <p:spPr>
            <a:xfrm>
              <a:off x="16459332" y="4136829"/>
              <a:ext cx="226412" cy="239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3" h="21512" extrusionOk="0">
                  <a:moveTo>
                    <a:pt x="6523" y="20448"/>
                  </a:moveTo>
                  <a:cubicBezTo>
                    <a:pt x="6774" y="21165"/>
                    <a:pt x="7530" y="21600"/>
                    <a:pt x="8315" y="21498"/>
                  </a:cubicBezTo>
                  <a:cubicBezTo>
                    <a:pt x="9330" y="21365"/>
                    <a:pt x="10333" y="21161"/>
                    <a:pt x="11309" y="20852"/>
                  </a:cubicBezTo>
                  <a:lnTo>
                    <a:pt x="21333" y="17320"/>
                  </a:lnTo>
                  <a:cubicBezTo>
                    <a:pt x="16689" y="8470"/>
                    <a:pt x="10837" y="3116"/>
                    <a:pt x="5670" y="0"/>
                  </a:cubicBezTo>
                  <a:lnTo>
                    <a:pt x="1631" y="0"/>
                  </a:lnTo>
                  <a:cubicBezTo>
                    <a:pt x="518" y="0"/>
                    <a:pt x="-267" y="1039"/>
                    <a:pt x="85" y="2044"/>
                  </a:cubicBezTo>
                  <a:lnTo>
                    <a:pt x="6523" y="20448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58" name="Freeform 175"/>
            <p:cNvSpPr/>
            <p:nvPr/>
          </p:nvSpPr>
          <p:spPr>
            <a:xfrm>
              <a:off x="15463036" y="4329762"/>
              <a:ext cx="1411128" cy="141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002"/>
                  </a:moveTo>
                  <a:cubicBezTo>
                    <a:pt x="21600" y="10416"/>
                    <a:pt x="21288" y="6420"/>
                    <a:pt x="20842" y="5308"/>
                  </a:cubicBezTo>
                  <a:lnTo>
                    <a:pt x="18716" y="0"/>
                  </a:lnTo>
                  <a:lnTo>
                    <a:pt x="16601" y="7200"/>
                  </a:lnTo>
                  <a:lnTo>
                    <a:pt x="0" y="7200"/>
                  </a:lnTo>
                  <a:cubicBezTo>
                    <a:pt x="213" y="13580"/>
                    <a:pt x="451" y="19206"/>
                    <a:pt x="691" y="21600"/>
                  </a:cubicBezTo>
                  <a:lnTo>
                    <a:pt x="21339" y="21600"/>
                  </a:lnTo>
                  <a:cubicBezTo>
                    <a:pt x="21499" y="19807"/>
                    <a:pt x="21600" y="17521"/>
                    <a:pt x="21600" y="1500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59" name="Freeform 176"/>
            <p:cNvSpPr/>
            <p:nvPr/>
          </p:nvSpPr>
          <p:spPr>
            <a:xfrm>
              <a:off x="14613176" y="4000029"/>
              <a:ext cx="1318910" cy="343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964"/>
                  </a:moveTo>
                  <a:lnTo>
                    <a:pt x="21600" y="0"/>
                  </a:lnTo>
                  <a:lnTo>
                    <a:pt x="20057" y="0"/>
                  </a:lnTo>
                  <a:cubicBezTo>
                    <a:pt x="18136" y="0"/>
                    <a:pt x="14620" y="8169"/>
                    <a:pt x="13481" y="10943"/>
                  </a:cubicBezTo>
                  <a:cubicBezTo>
                    <a:pt x="13235" y="11542"/>
                    <a:pt x="12951" y="11853"/>
                    <a:pt x="12660" y="11853"/>
                  </a:cubicBezTo>
                  <a:lnTo>
                    <a:pt x="793" y="11853"/>
                  </a:lnTo>
                  <a:cubicBezTo>
                    <a:pt x="355" y="11853"/>
                    <a:pt x="0" y="13217"/>
                    <a:pt x="0" y="14899"/>
                  </a:cubicBezTo>
                  <a:cubicBezTo>
                    <a:pt x="0" y="16515"/>
                    <a:pt x="329" y="17850"/>
                    <a:pt x="749" y="17940"/>
                  </a:cubicBezTo>
                  <a:lnTo>
                    <a:pt x="13134" y="20583"/>
                  </a:lnTo>
                  <a:cubicBezTo>
                    <a:pt x="13344" y="20628"/>
                    <a:pt x="13529" y="21019"/>
                    <a:pt x="13663" y="21600"/>
                  </a:cubicBezTo>
                  <a:lnTo>
                    <a:pt x="17868" y="8013"/>
                  </a:lnTo>
                  <a:cubicBezTo>
                    <a:pt x="18285" y="6665"/>
                    <a:pt x="18813" y="5927"/>
                    <a:pt x="19358" y="5927"/>
                  </a:cubicBezTo>
                  <a:lnTo>
                    <a:pt x="20829" y="5927"/>
                  </a:lnTo>
                  <a:cubicBezTo>
                    <a:pt x="21255" y="5927"/>
                    <a:pt x="21600" y="4600"/>
                    <a:pt x="21600" y="296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9" name="Freeform 192">
              <a:extLst>
                <a:ext uri="{FF2B5EF4-FFF2-40B4-BE49-F238E27FC236}">
                  <a16:creationId xmlns:a16="http://schemas.microsoft.com/office/drawing/2014/main" id="{B9CCAD09-36EC-4816-9DB5-D348173B9A81}"/>
                </a:ext>
              </a:extLst>
            </p:cNvPr>
            <p:cNvSpPr/>
            <p:nvPr/>
          </p:nvSpPr>
          <p:spPr>
            <a:xfrm rot="2700000">
              <a:off x="11980297" y="8024431"/>
              <a:ext cx="1595183" cy="253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691" y="0"/>
                  </a:lnTo>
                  <a:lnTo>
                    <a:pt x="16691" y="9257"/>
                  </a:lnTo>
                  <a:lnTo>
                    <a:pt x="491" y="9257"/>
                  </a:lnTo>
                  <a:cubicBezTo>
                    <a:pt x="220" y="9257"/>
                    <a:pt x="0" y="10639"/>
                    <a:pt x="0" y="12343"/>
                  </a:cubicBezTo>
                  <a:lnTo>
                    <a:pt x="0" y="18514"/>
                  </a:lnTo>
                  <a:cubicBezTo>
                    <a:pt x="0" y="20218"/>
                    <a:pt x="220" y="21600"/>
                    <a:pt x="491" y="21600"/>
                  </a:cubicBez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0" name="Freeform 193">
              <a:extLst>
                <a:ext uri="{FF2B5EF4-FFF2-40B4-BE49-F238E27FC236}">
                  <a16:creationId xmlns:a16="http://schemas.microsoft.com/office/drawing/2014/main" id="{6305B989-BCF9-44CA-9FA1-364F8CE157C0}"/>
                </a:ext>
              </a:extLst>
            </p:cNvPr>
            <p:cNvSpPr/>
            <p:nvPr/>
          </p:nvSpPr>
          <p:spPr>
            <a:xfrm rot="2700000">
              <a:off x="12250383" y="7254838"/>
              <a:ext cx="1413911" cy="870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46" y="0"/>
                  </a:moveTo>
                  <a:lnTo>
                    <a:pt x="554" y="0"/>
                  </a:lnTo>
                  <a:cubicBezTo>
                    <a:pt x="248" y="0"/>
                    <a:pt x="0" y="403"/>
                    <a:pt x="0" y="900"/>
                  </a:cubicBezTo>
                  <a:lnTo>
                    <a:pt x="0" y="20700"/>
                  </a:lnTo>
                  <a:cubicBezTo>
                    <a:pt x="0" y="21197"/>
                    <a:pt x="248" y="21600"/>
                    <a:pt x="554" y="21600"/>
                  </a:cubicBezTo>
                  <a:lnTo>
                    <a:pt x="21046" y="21600"/>
                  </a:lnTo>
                  <a:cubicBezTo>
                    <a:pt x="21352" y="21600"/>
                    <a:pt x="21600" y="21197"/>
                    <a:pt x="21600" y="20700"/>
                  </a:cubicBezTo>
                  <a:lnTo>
                    <a:pt x="21600" y="900"/>
                  </a:lnTo>
                  <a:cubicBezTo>
                    <a:pt x="21600" y="403"/>
                    <a:pt x="21352" y="0"/>
                    <a:pt x="2104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" name="Freeform 195">
              <a:extLst>
                <a:ext uri="{FF2B5EF4-FFF2-40B4-BE49-F238E27FC236}">
                  <a16:creationId xmlns:a16="http://schemas.microsoft.com/office/drawing/2014/main" id="{26CF7C0D-4496-40EC-B629-9288A4A803EB}"/>
                </a:ext>
              </a:extLst>
            </p:cNvPr>
            <p:cNvSpPr/>
            <p:nvPr/>
          </p:nvSpPr>
          <p:spPr>
            <a:xfrm rot="2700000">
              <a:off x="12092174" y="7884347"/>
              <a:ext cx="1268894" cy="7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3" y="21600"/>
                  </a:moveTo>
                  <a:lnTo>
                    <a:pt x="617" y="21600"/>
                  </a:lnTo>
                  <a:cubicBezTo>
                    <a:pt x="276" y="21600"/>
                    <a:pt x="0" y="16764"/>
                    <a:pt x="0" y="10800"/>
                  </a:cubicBezTo>
                  <a:cubicBezTo>
                    <a:pt x="0" y="4836"/>
                    <a:pt x="276" y="0"/>
                    <a:pt x="617" y="0"/>
                  </a:cubicBezTo>
                  <a:lnTo>
                    <a:pt x="20983" y="0"/>
                  </a:lnTo>
                  <a:cubicBezTo>
                    <a:pt x="21324" y="0"/>
                    <a:pt x="21600" y="4836"/>
                    <a:pt x="21600" y="10800"/>
                  </a:cubicBezTo>
                  <a:cubicBezTo>
                    <a:pt x="21600" y="16764"/>
                    <a:pt x="21324" y="21600"/>
                    <a:pt x="2098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" name="Freeform 196">
              <a:extLst>
                <a:ext uri="{FF2B5EF4-FFF2-40B4-BE49-F238E27FC236}">
                  <a16:creationId xmlns:a16="http://schemas.microsoft.com/office/drawing/2014/main" id="{B77E050C-A42D-429A-B4E7-FD0E5D784FA7}"/>
                </a:ext>
              </a:extLst>
            </p:cNvPr>
            <p:cNvSpPr/>
            <p:nvPr/>
          </p:nvSpPr>
          <p:spPr>
            <a:xfrm rot="2700000">
              <a:off x="12553614" y="7422906"/>
              <a:ext cx="1268894" cy="72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3" y="21600"/>
                  </a:moveTo>
                  <a:lnTo>
                    <a:pt x="617" y="21600"/>
                  </a:lnTo>
                  <a:cubicBezTo>
                    <a:pt x="276" y="21600"/>
                    <a:pt x="0" y="16764"/>
                    <a:pt x="0" y="10800"/>
                  </a:cubicBezTo>
                  <a:cubicBezTo>
                    <a:pt x="0" y="4836"/>
                    <a:pt x="276" y="0"/>
                    <a:pt x="617" y="0"/>
                  </a:cubicBezTo>
                  <a:lnTo>
                    <a:pt x="20983" y="0"/>
                  </a:lnTo>
                  <a:cubicBezTo>
                    <a:pt x="21324" y="0"/>
                    <a:pt x="21600" y="4836"/>
                    <a:pt x="21600" y="10800"/>
                  </a:cubicBezTo>
                  <a:cubicBezTo>
                    <a:pt x="21600" y="16765"/>
                    <a:pt x="21324" y="21600"/>
                    <a:pt x="2098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" name="Freeform 197">
              <a:extLst>
                <a:ext uri="{FF2B5EF4-FFF2-40B4-BE49-F238E27FC236}">
                  <a16:creationId xmlns:a16="http://schemas.microsoft.com/office/drawing/2014/main" id="{28AB0993-D067-497D-9300-132728BAAC03}"/>
                </a:ext>
              </a:extLst>
            </p:cNvPr>
            <p:cNvSpPr/>
            <p:nvPr/>
          </p:nvSpPr>
          <p:spPr>
            <a:xfrm rot="2700000">
              <a:off x="13321008" y="8149875"/>
              <a:ext cx="580066" cy="797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96" y="0"/>
                  </a:moveTo>
                  <a:lnTo>
                    <a:pt x="1350" y="0"/>
                  </a:lnTo>
                  <a:cubicBezTo>
                    <a:pt x="605" y="0"/>
                    <a:pt x="0" y="440"/>
                    <a:pt x="0" y="982"/>
                  </a:cubicBezTo>
                  <a:lnTo>
                    <a:pt x="0" y="15709"/>
                  </a:lnTo>
                  <a:cubicBezTo>
                    <a:pt x="0" y="16251"/>
                    <a:pt x="605" y="16691"/>
                    <a:pt x="1350" y="16691"/>
                  </a:cubicBezTo>
                  <a:lnTo>
                    <a:pt x="7425" y="16691"/>
                  </a:lnTo>
                  <a:lnTo>
                    <a:pt x="7425" y="21600"/>
                  </a:lnTo>
                  <a:lnTo>
                    <a:pt x="21600" y="21600"/>
                  </a:lnTo>
                  <a:lnTo>
                    <a:pt x="21600" y="14587"/>
                  </a:lnTo>
                  <a:cubicBezTo>
                    <a:pt x="21600" y="13382"/>
                    <a:pt x="21295" y="12187"/>
                    <a:pt x="20700" y="11062"/>
                  </a:cubicBezTo>
                  <a:lnTo>
                    <a:pt x="15516" y="1259"/>
                  </a:lnTo>
                  <a:cubicBezTo>
                    <a:pt x="15115" y="500"/>
                    <a:pt x="14113" y="0"/>
                    <a:pt x="12996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4" name="Freeform 198">
              <a:extLst>
                <a:ext uri="{FF2B5EF4-FFF2-40B4-BE49-F238E27FC236}">
                  <a16:creationId xmlns:a16="http://schemas.microsoft.com/office/drawing/2014/main" id="{AF817B55-CEE2-45E0-A7B1-FEA1E29339A4}"/>
                </a:ext>
              </a:extLst>
            </p:cNvPr>
            <p:cNvSpPr/>
            <p:nvPr/>
          </p:nvSpPr>
          <p:spPr>
            <a:xfrm rot="2700000">
              <a:off x="13273305" y="8746436"/>
              <a:ext cx="380669" cy="18127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5" name="Freeform 199">
              <a:extLst>
                <a:ext uri="{FF2B5EF4-FFF2-40B4-BE49-F238E27FC236}">
                  <a16:creationId xmlns:a16="http://schemas.microsoft.com/office/drawing/2014/main" id="{64382F0B-EC07-4620-8272-5F38065C90FA}"/>
                </a:ext>
              </a:extLst>
            </p:cNvPr>
            <p:cNvSpPr/>
            <p:nvPr/>
          </p:nvSpPr>
          <p:spPr>
            <a:xfrm rot="2700000">
              <a:off x="12188741" y="7715982"/>
              <a:ext cx="332331" cy="332331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6" name="Freeform 200">
              <a:extLst>
                <a:ext uri="{FF2B5EF4-FFF2-40B4-BE49-F238E27FC236}">
                  <a16:creationId xmlns:a16="http://schemas.microsoft.com/office/drawing/2014/main" id="{07B0A572-124B-44F9-827A-FE456EAABC5F}"/>
                </a:ext>
              </a:extLst>
            </p:cNvPr>
            <p:cNvSpPr/>
            <p:nvPr/>
          </p:nvSpPr>
          <p:spPr>
            <a:xfrm rot="2700000">
              <a:off x="12155506" y="7682750"/>
              <a:ext cx="398798" cy="398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1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7" name="Freeform 201">
              <a:extLst>
                <a:ext uri="{FF2B5EF4-FFF2-40B4-BE49-F238E27FC236}">
                  <a16:creationId xmlns:a16="http://schemas.microsoft.com/office/drawing/2014/main" id="{59B019A5-0BAB-4273-BEB0-B5E6972EF073}"/>
                </a:ext>
              </a:extLst>
            </p:cNvPr>
            <p:cNvSpPr/>
            <p:nvPr/>
          </p:nvSpPr>
          <p:spPr>
            <a:xfrm rot="2700000">
              <a:off x="12282398" y="7809639"/>
              <a:ext cx="145016" cy="145016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" name="Freeform 202">
              <a:extLst>
                <a:ext uri="{FF2B5EF4-FFF2-40B4-BE49-F238E27FC236}">
                  <a16:creationId xmlns:a16="http://schemas.microsoft.com/office/drawing/2014/main" id="{FA41F699-9A95-421B-A4A6-34A37BF7F09E}"/>
                </a:ext>
              </a:extLst>
            </p:cNvPr>
            <p:cNvSpPr/>
            <p:nvPr/>
          </p:nvSpPr>
          <p:spPr>
            <a:xfrm rot="2700000">
              <a:off x="13085982" y="8613223"/>
              <a:ext cx="332332" cy="332331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9" name="Freeform 203">
              <a:extLst>
                <a:ext uri="{FF2B5EF4-FFF2-40B4-BE49-F238E27FC236}">
                  <a16:creationId xmlns:a16="http://schemas.microsoft.com/office/drawing/2014/main" id="{4B51B892-ED13-4D84-A670-29C3705278FE}"/>
                </a:ext>
              </a:extLst>
            </p:cNvPr>
            <p:cNvSpPr/>
            <p:nvPr/>
          </p:nvSpPr>
          <p:spPr>
            <a:xfrm rot="2700000">
              <a:off x="13052748" y="8579991"/>
              <a:ext cx="398797" cy="398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1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0" name="Freeform 204">
              <a:extLst>
                <a:ext uri="{FF2B5EF4-FFF2-40B4-BE49-F238E27FC236}">
                  <a16:creationId xmlns:a16="http://schemas.microsoft.com/office/drawing/2014/main" id="{1B4B9019-66A2-4180-9C7D-AE2FBED9B280}"/>
                </a:ext>
              </a:extLst>
            </p:cNvPr>
            <p:cNvSpPr/>
            <p:nvPr/>
          </p:nvSpPr>
          <p:spPr>
            <a:xfrm rot="2700000">
              <a:off x="13179640" y="8706881"/>
              <a:ext cx="145016" cy="145016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1" name="Freeform 205">
              <a:extLst>
                <a:ext uri="{FF2B5EF4-FFF2-40B4-BE49-F238E27FC236}">
                  <a16:creationId xmlns:a16="http://schemas.microsoft.com/office/drawing/2014/main" id="{D437FC60-F16D-4CA1-8CEB-E256EFDF0C31}"/>
                </a:ext>
              </a:extLst>
            </p:cNvPr>
            <p:cNvSpPr/>
            <p:nvPr/>
          </p:nvSpPr>
          <p:spPr>
            <a:xfrm rot="2700000">
              <a:off x="13492571" y="8924780"/>
              <a:ext cx="108769" cy="145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21600"/>
                  </a:moveTo>
                  <a:lnTo>
                    <a:pt x="14400" y="21600"/>
                  </a:lnTo>
                  <a:cubicBezTo>
                    <a:pt x="18376" y="21600"/>
                    <a:pt x="21600" y="19182"/>
                    <a:pt x="21600" y="16200"/>
                  </a:cubicBezTo>
                  <a:lnTo>
                    <a:pt x="21600" y="5400"/>
                  </a:lnTo>
                  <a:cubicBezTo>
                    <a:pt x="21600" y="2418"/>
                    <a:pt x="18376" y="0"/>
                    <a:pt x="14400" y="0"/>
                  </a:cubicBezTo>
                  <a:lnTo>
                    <a:pt x="7200" y="0"/>
                  </a:lnTo>
                  <a:cubicBezTo>
                    <a:pt x="3224" y="0"/>
                    <a:pt x="0" y="2418"/>
                    <a:pt x="0" y="5400"/>
                  </a:cubicBezTo>
                  <a:lnTo>
                    <a:pt x="0" y="16200"/>
                  </a:lnTo>
                  <a:cubicBezTo>
                    <a:pt x="0" y="19182"/>
                    <a:pt x="3224" y="21600"/>
                    <a:pt x="72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" name="Freeform 206">
              <a:extLst>
                <a:ext uri="{FF2B5EF4-FFF2-40B4-BE49-F238E27FC236}">
                  <a16:creationId xmlns:a16="http://schemas.microsoft.com/office/drawing/2014/main" id="{5BA53078-3E2F-44BD-871A-FC59230265B8}"/>
                </a:ext>
              </a:extLst>
            </p:cNvPr>
            <p:cNvSpPr/>
            <p:nvPr/>
          </p:nvSpPr>
          <p:spPr>
            <a:xfrm rot="2700000">
              <a:off x="13613237" y="8814733"/>
              <a:ext cx="72512" cy="108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800" y="21600"/>
                  </a:lnTo>
                  <a:cubicBezTo>
                    <a:pt x="4836" y="21600"/>
                    <a:pt x="0" y="18376"/>
                    <a:pt x="0" y="14400"/>
                  </a:cubicBezTo>
                  <a:lnTo>
                    <a:pt x="0" y="7200"/>
                  </a:lnTo>
                  <a:cubicBezTo>
                    <a:pt x="0" y="3223"/>
                    <a:pt x="4836" y="0"/>
                    <a:pt x="10800" y="0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3" name="Freeform 207">
              <a:extLst>
                <a:ext uri="{FF2B5EF4-FFF2-40B4-BE49-F238E27FC236}">
                  <a16:creationId xmlns:a16="http://schemas.microsoft.com/office/drawing/2014/main" id="{C821AF76-3A2D-46CE-B9DD-109A3D477AD1}"/>
                </a:ext>
              </a:extLst>
            </p:cNvPr>
            <p:cNvSpPr/>
            <p:nvPr/>
          </p:nvSpPr>
          <p:spPr>
            <a:xfrm rot="2700000">
              <a:off x="13539494" y="8268756"/>
              <a:ext cx="401024" cy="253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600" extrusionOk="0">
                  <a:moveTo>
                    <a:pt x="14132" y="0"/>
                  </a:moveTo>
                  <a:lnTo>
                    <a:pt x="1930" y="0"/>
                  </a:lnTo>
                  <a:cubicBezTo>
                    <a:pt x="864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8"/>
                    <a:pt x="864" y="21600"/>
                    <a:pt x="1930" y="21600"/>
                  </a:cubicBezTo>
                  <a:lnTo>
                    <a:pt x="19948" y="21600"/>
                  </a:lnTo>
                  <a:cubicBezTo>
                    <a:pt x="20926" y="21600"/>
                    <a:pt x="21600" y="20031"/>
                    <a:pt x="21249" y="18570"/>
                  </a:cubicBezTo>
                  <a:lnTo>
                    <a:pt x="17734" y="3956"/>
                  </a:lnTo>
                  <a:cubicBezTo>
                    <a:pt x="17161" y="1573"/>
                    <a:pt x="15729" y="0"/>
                    <a:pt x="14132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" name="Freeform 178">
              <a:extLst>
                <a:ext uri="{FF2B5EF4-FFF2-40B4-BE49-F238E27FC236}">
                  <a16:creationId xmlns:a16="http://schemas.microsoft.com/office/drawing/2014/main" id="{6C7FECCB-457F-4100-8188-ECFEC45524DE}"/>
                </a:ext>
              </a:extLst>
            </p:cNvPr>
            <p:cNvSpPr/>
            <p:nvPr/>
          </p:nvSpPr>
          <p:spPr>
            <a:xfrm>
              <a:off x="9027000" y="8413116"/>
              <a:ext cx="253784" cy="2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6" h="21600" extrusionOk="0">
                  <a:moveTo>
                    <a:pt x="12191" y="21600"/>
                  </a:moveTo>
                  <a:cubicBezTo>
                    <a:pt x="11411" y="21600"/>
                    <a:pt x="10631" y="21248"/>
                    <a:pt x="10037" y="20545"/>
                  </a:cubicBezTo>
                  <a:cubicBezTo>
                    <a:pt x="8846" y="19139"/>
                    <a:pt x="8846" y="16861"/>
                    <a:pt x="10037" y="15455"/>
                  </a:cubicBezTo>
                  <a:lnTo>
                    <a:pt x="14579" y="10090"/>
                  </a:lnTo>
                  <a:lnTo>
                    <a:pt x="14198" y="9190"/>
                  </a:lnTo>
                  <a:cubicBezTo>
                    <a:pt x="13677" y="7963"/>
                    <a:pt x="12632" y="7200"/>
                    <a:pt x="11471" y="7200"/>
                  </a:cubicBezTo>
                  <a:lnTo>
                    <a:pt x="3048" y="7200"/>
                  </a:lnTo>
                  <a:cubicBezTo>
                    <a:pt x="1363" y="7200"/>
                    <a:pt x="0" y="5588"/>
                    <a:pt x="0" y="3600"/>
                  </a:cubicBezTo>
                  <a:cubicBezTo>
                    <a:pt x="0" y="1612"/>
                    <a:pt x="1363" y="0"/>
                    <a:pt x="3048" y="0"/>
                  </a:cubicBezTo>
                  <a:lnTo>
                    <a:pt x="11471" y="0"/>
                  </a:lnTo>
                  <a:cubicBezTo>
                    <a:pt x="14956" y="0"/>
                    <a:pt x="18091" y="2287"/>
                    <a:pt x="19651" y="5970"/>
                  </a:cubicBezTo>
                  <a:lnTo>
                    <a:pt x="21014" y="9190"/>
                  </a:lnTo>
                  <a:cubicBezTo>
                    <a:pt x="21600" y="10577"/>
                    <a:pt x="21371" y="12250"/>
                    <a:pt x="20442" y="13345"/>
                  </a:cubicBezTo>
                  <a:lnTo>
                    <a:pt x="14347" y="20545"/>
                  </a:lnTo>
                  <a:cubicBezTo>
                    <a:pt x="13751" y="21248"/>
                    <a:pt x="12971" y="21600"/>
                    <a:pt x="12191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6" name="Freeform 179">
              <a:extLst>
                <a:ext uri="{FF2B5EF4-FFF2-40B4-BE49-F238E27FC236}">
                  <a16:creationId xmlns:a16="http://schemas.microsoft.com/office/drawing/2014/main" id="{AE9D194A-63C4-4A3F-8736-EB7553C5F1A1}"/>
                </a:ext>
              </a:extLst>
            </p:cNvPr>
            <p:cNvSpPr/>
            <p:nvPr/>
          </p:nvSpPr>
          <p:spPr>
            <a:xfrm>
              <a:off x="7794364" y="8848164"/>
              <a:ext cx="870096" cy="870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1800"/>
                  </a:moveTo>
                  <a:cubicBezTo>
                    <a:pt x="5838" y="1800"/>
                    <a:pt x="1800" y="5837"/>
                    <a:pt x="1800" y="10800"/>
                  </a:cubicBezTo>
                  <a:cubicBezTo>
                    <a:pt x="1800" y="15763"/>
                    <a:pt x="5838" y="19800"/>
                    <a:pt x="10800" y="19800"/>
                  </a:cubicBezTo>
                  <a:cubicBezTo>
                    <a:pt x="15762" y="19800"/>
                    <a:pt x="19800" y="15763"/>
                    <a:pt x="19800" y="10800"/>
                  </a:cubicBezTo>
                  <a:cubicBezTo>
                    <a:pt x="19800" y="5837"/>
                    <a:pt x="15762" y="1800"/>
                    <a:pt x="10800" y="18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" name="Freeform 180">
              <a:extLst>
                <a:ext uri="{FF2B5EF4-FFF2-40B4-BE49-F238E27FC236}">
                  <a16:creationId xmlns:a16="http://schemas.microsoft.com/office/drawing/2014/main" id="{E4B5FB59-531C-4290-8F7C-D85D8019560A}"/>
                </a:ext>
              </a:extLst>
            </p:cNvPr>
            <p:cNvSpPr/>
            <p:nvPr/>
          </p:nvSpPr>
          <p:spPr>
            <a:xfrm>
              <a:off x="7866870" y="8920670"/>
              <a:ext cx="725081" cy="725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036" y="2160"/>
                    <a:pt x="2160" y="6036"/>
                    <a:pt x="2160" y="10800"/>
                  </a:cubicBezTo>
                  <a:cubicBezTo>
                    <a:pt x="2160" y="15564"/>
                    <a:pt x="6036" y="19440"/>
                    <a:pt x="10800" y="19440"/>
                  </a:cubicBezTo>
                  <a:cubicBezTo>
                    <a:pt x="15564" y="19440"/>
                    <a:pt x="19440" y="15564"/>
                    <a:pt x="19440" y="10800"/>
                  </a:cubicBezTo>
                  <a:cubicBezTo>
                    <a:pt x="19440" y="6036"/>
                    <a:pt x="15564" y="2160"/>
                    <a:pt x="10800" y="216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8" name="Freeform 181">
              <a:extLst>
                <a:ext uri="{FF2B5EF4-FFF2-40B4-BE49-F238E27FC236}">
                  <a16:creationId xmlns:a16="http://schemas.microsoft.com/office/drawing/2014/main" id="{ACF734F0-A38D-41C6-9710-868996C96B02}"/>
                </a:ext>
              </a:extLst>
            </p:cNvPr>
            <p:cNvSpPr/>
            <p:nvPr/>
          </p:nvSpPr>
          <p:spPr>
            <a:xfrm>
              <a:off x="9027000" y="8848164"/>
              <a:ext cx="870097" cy="870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1800"/>
                  </a:moveTo>
                  <a:cubicBezTo>
                    <a:pt x="5838" y="1800"/>
                    <a:pt x="1800" y="5837"/>
                    <a:pt x="1800" y="10800"/>
                  </a:cubicBezTo>
                  <a:cubicBezTo>
                    <a:pt x="1800" y="15763"/>
                    <a:pt x="5838" y="19800"/>
                    <a:pt x="10800" y="19800"/>
                  </a:cubicBezTo>
                  <a:cubicBezTo>
                    <a:pt x="15762" y="19800"/>
                    <a:pt x="19800" y="15763"/>
                    <a:pt x="19800" y="10800"/>
                  </a:cubicBezTo>
                  <a:cubicBezTo>
                    <a:pt x="19800" y="5837"/>
                    <a:pt x="15762" y="1800"/>
                    <a:pt x="10800" y="18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" name="Freeform 182">
              <a:extLst>
                <a:ext uri="{FF2B5EF4-FFF2-40B4-BE49-F238E27FC236}">
                  <a16:creationId xmlns:a16="http://schemas.microsoft.com/office/drawing/2014/main" id="{A8B9EAF0-3477-42FF-9E8C-CF55E217ABE3}"/>
                </a:ext>
              </a:extLst>
            </p:cNvPr>
            <p:cNvSpPr/>
            <p:nvPr/>
          </p:nvSpPr>
          <p:spPr>
            <a:xfrm>
              <a:off x="9099506" y="8920670"/>
              <a:ext cx="725082" cy="725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036" y="2160"/>
                    <a:pt x="2160" y="6036"/>
                    <a:pt x="2160" y="10800"/>
                  </a:cubicBezTo>
                  <a:cubicBezTo>
                    <a:pt x="2160" y="15564"/>
                    <a:pt x="6036" y="19440"/>
                    <a:pt x="10800" y="19440"/>
                  </a:cubicBezTo>
                  <a:cubicBezTo>
                    <a:pt x="15564" y="19440"/>
                    <a:pt x="19440" y="15564"/>
                    <a:pt x="19440" y="10800"/>
                  </a:cubicBezTo>
                  <a:cubicBezTo>
                    <a:pt x="19440" y="6036"/>
                    <a:pt x="15564" y="2160"/>
                    <a:pt x="10800" y="216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0" name="Freeform 184">
              <a:extLst>
                <a:ext uri="{FF2B5EF4-FFF2-40B4-BE49-F238E27FC236}">
                  <a16:creationId xmlns:a16="http://schemas.microsoft.com/office/drawing/2014/main" id="{C1833D0B-C75A-41DC-8EC1-CECD97FE6861}"/>
                </a:ext>
              </a:extLst>
            </p:cNvPr>
            <p:cNvSpPr/>
            <p:nvPr/>
          </p:nvSpPr>
          <p:spPr>
            <a:xfrm>
              <a:off x="8156903" y="9210706"/>
              <a:ext cx="145016" cy="14501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1" name="Freeform 185">
              <a:extLst>
                <a:ext uri="{FF2B5EF4-FFF2-40B4-BE49-F238E27FC236}">
                  <a16:creationId xmlns:a16="http://schemas.microsoft.com/office/drawing/2014/main" id="{56EEC478-DB14-44B2-9A0B-1491CFABD10E}"/>
                </a:ext>
              </a:extLst>
            </p:cNvPr>
            <p:cNvSpPr/>
            <p:nvPr/>
          </p:nvSpPr>
          <p:spPr>
            <a:xfrm>
              <a:off x="9425791" y="9246957"/>
              <a:ext cx="72512" cy="72513"/>
            </a:xfrm>
            <a:prstGeom prst="ellipse">
              <a:avLst/>
            </a:prstGeom>
            <a:solidFill>
              <a:srgbClr val="736F7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2" name="Freeform 186">
              <a:extLst>
                <a:ext uri="{FF2B5EF4-FFF2-40B4-BE49-F238E27FC236}">
                  <a16:creationId xmlns:a16="http://schemas.microsoft.com/office/drawing/2014/main" id="{B48DA727-3FB8-433E-82B9-63BAF7F94703}"/>
                </a:ext>
              </a:extLst>
            </p:cNvPr>
            <p:cNvSpPr/>
            <p:nvPr/>
          </p:nvSpPr>
          <p:spPr>
            <a:xfrm>
              <a:off x="8193158" y="8558109"/>
              <a:ext cx="1305150" cy="761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7" h="21469" extrusionOk="0">
                  <a:moveTo>
                    <a:pt x="21383" y="19920"/>
                  </a:moveTo>
                  <a:lnTo>
                    <a:pt x="19624" y="14896"/>
                  </a:lnTo>
                  <a:lnTo>
                    <a:pt x="16662" y="679"/>
                  </a:lnTo>
                  <a:cubicBezTo>
                    <a:pt x="16552" y="148"/>
                    <a:pt x="16208" y="-131"/>
                    <a:pt x="15900" y="60"/>
                  </a:cubicBezTo>
                  <a:cubicBezTo>
                    <a:pt x="15590" y="250"/>
                    <a:pt x="15428" y="835"/>
                    <a:pt x="15539" y="1367"/>
                  </a:cubicBezTo>
                  <a:lnTo>
                    <a:pt x="15713" y="2201"/>
                  </a:lnTo>
                  <a:cubicBezTo>
                    <a:pt x="13171" y="3589"/>
                    <a:pt x="11788" y="6837"/>
                    <a:pt x="10671" y="9461"/>
                  </a:cubicBezTo>
                  <a:cubicBezTo>
                    <a:pt x="9996" y="11049"/>
                    <a:pt x="9402" y="12440"/>
                    <a:pt x="8688" y="13228"/>
                  </a:cubicBezTo>
                  <a:lnTo>
                    <a:pt x="6526" y="2727"/>
                  </a:lnTo>
                  <a:lnTo>
                    <a:pt x="5401" y="3408"/>
                  </a:lnTo>
                  <a:lnTo>
                    <a:pt x="6640" y="9427"/>
                  </a:lnTo>
                  <a:lnTo>
                    <a:pt x="191" y="19697"/>
                  </a:lnTo>
                  <a:cubicBezTo>
                    <a:pt x="11" y="19984"/>
                    <a:pt x="-48" y="20429"/>
                    <a:pt x="42" y="20821"/>
                  </a:cubicBezTo>
                  <a:cubicBezTo>
                    <a:pt x="131" y="21212"/>
                    <a:pt x="352" y="21469"/>
                    <a:pt x="597" y="21469"/>
                  </a:cubicBezTo>
                  <a:lnTo>
                    <a:pt x="9541" y="21469"/>
                  </a:lnTo>
                  <a:cubicBezTo>
                    <a:pt x="11368" y="21469"/>
                    <a:pt x="12228" y="18393"/>
                    <a:pt x="13138" y="15137"/>
                  </a:cubicBezTo>
                  <a:cubicBezTo>
                    <a:pt x="13982" y="12120"/>
                    <a:pt x="14935" y="8712"/>
                    <a:pt x="16757" y="7210"/>
                  </a:cubicBezTo>
                  <a:lnTo>
                    <a:pt x="18521" y="15679"/>
                  </a:lnTo>
                  <a:cubicBezTo>
                    <a:pt x="18534" y="15742"/>
                    <a:pt x="18551" y="15803"/>
                    <a:pt x="18571" y="15861"/>
                  </a:cubicBezTo>
                  <a:lnTo>
                    <a:pt x="20360" y="20973"/>
                  </a:lnTo>
                  <a:cubicBezTo>
                    <a:pt x="20472" y="21292"/>
                    <a:pt x="20669" y="21469"/>
                    <a:pt x="20872" y="21469"/>
                  </a:cubicBezTo>
                  <a:cubicBezTo>
                    <a:pt x="20976" y="21469"/>
                    <a:pt x="21082" y="21422"/>
                    <a:pt x="21178" y="21323"/>
                  </a:cubicBezTo>
                  <a:cubicBezTo>
                    <a:pt x="21461" y="21033"/>
                    <a:pt x="21552" y="20405"/>
                    <a:pt x="21383" y="19920"/>
                  </a:cubicBezTo>
                  <a:close/>
                  <a:moveTo>
                    <a:pt x="7073" y="11529"/>
                  </a:moveTo>
                  <a:lnTo>
                    <a:pt x="8698" y="19424"/>
                  </a:lnTo>
                  <a:lnTo>
                    <a:pt x="2115" y="19424"/>
                  </a:lnTo>
                  <a:lnTo>
                    <a:pt x="7073" y="11529"/>
                  </a:lnTo>
                  <a:close/>
                  <a:moveTo>
                    <a:pt x="12063" y="14253"/>
                  </a:moveTo>
                  <a:cubicBezTo>
                    <a:pt x="11290" y="17019"/>
                    <a:pt x="10736" y="18860"/>
                    <a:pt x="9941" y="19314"/>
                  </a:cubicBezTo>
                  <a:lnTo>
                    <a:pt x="9092" y="15193"/>
                  </a:lnTo>
                  <a:cubicBezTo>
                    <a:pt x="10116" y="14228"/>
                    <a:pt x="10855" y="12497"/>
                    <a:pt x="11634" y="10667"/>
                  </a:cubicBezTo>
                  <a:cubicBezTo>
                    <a:pt x="12758" y="8025"/>
                    <a:pt x="13921" y="5297"/>
                    <a:pt x="16115" y="4128"/>
                  </a:cubicBezTo>
                  <a:lnTo>
                    <a:pt x="16354" y="5279"/>
                  </a:lnTo>
                  <a:cubicBezTo>
                    <a:pt x="14079" y="7048"/>
                    <a:pt x="12962" y="11036"/>
                    <a:pt x="12063" y="1425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3" name="Freeform 187">
              <a:extLst>
                <a:ext uri="{FF2B5EF4-FFF2-40B4-BE49-F238E27FC236}">
                  <a16:creationId xmlns:a16="http://schemas.microsoft.com/office/drawing/2014/main" id="{846B2185-814B-4E0C-A80F-2C3DF477CD81}"/>
                </a:ext>
              </a:extLst>
            </p:cNvPr>
            <p:cNvSpPr/>
            <p:nvPr/>
          </p:nvSpPr>
          <p:spPr>
            <a:xfrm>
              <a:off x="8410681" y="8594389"/>
              <a:ext cx="326290" cy="108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0"/>
                  </a:moveTo>
                  <a:cubicBezTo>
                    <a:pt x="0" y="18376"/>
                    <a:pt x="1075" y="21600"/>
                    <a:pt x="2400" y="21600"/>
                  </a:cubicBezTo>
                  <a:lnTo>
                    <a:pt x="9600" y="21600"/>
                  </a:lnTo>
                  <a:cubicBezTo>
                    <a:pt x="11295" y="21600"/>
                    <a:pt x="16582" y="18008"/>
                    <a:pt x="19541" y="15899"/>
                  </a:cubicBezTo>
                  <a:cubicBezTo>
                    <a:pt x="20753" y="15035"/>
                    <a:pt x="21600" y="11796"/>
                    <a:pt x="21600" y="8060"/>
                  </a:cubicBezTo>
                  <a:cubicBezTo>
                    <a:pt x="21600" y="3609"/>
                    <a:pt x="20397" y="0"/>
                    <a:pt x="18913" y="0"/>
                  </a:cubicBezTo>
                  <a:lnTo>
                    <a:pt x="2400" y="0"/>
                  </a:lnTo>
                  <a:cubicBezTo>
                    <a:pt x="1075" y="0"/>
                    <a:pt x="0" y="3224"/>
                    <a:pt x="0" y="7201"/>
                  </a:cubicBezTo>
                  <a:lnTo>
                    <a:pt x="0" y="1440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4" name="Freeform 188">
              <a:extLst>
                <a:ext uri="{FF2B5EF4-FFF2-40B4-BE49-F238E27FC236}">
                  <a16:creationId xmlns:a16="http://schemas.microsoft.com/office/drawing/2014/main" id="{382B8A8A-D224-4099-97C2-FC6AFD84041B}"/>
                </a:ext>
              </a:extLst>
            </p:cNvPr>
            <p:cNvSpPr/>
            <p:nvPr/>
          </p:nvSpPr>
          <p:spPr>
            <a:xfrm>
              <a:off x="8664457" y="9174454"/>
              <a:ext cx="290030" cy="290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4" y="21600"/>
                    <a:pt x="0" y="16755"/>
                    <a:pt x="0" y="10800"/>
                  </a:cubicBezTo>
                  <a:cubicBezTo>
                    <a:pt x="0" y="4845"/>
                    <a:pt x="4844" y="0"/>
                    <a:pt x="10800" y="0"/>
                  </a:cubicBezTo>
                  <a:cubicBezTo>
                    <a:pt x="16756" y="0"/>
                    <a:pt x="21600" y="4845"/>
                    <a:pt x="21600" y="10800"/>
                  </a:cubicBezTo>
                  <a:cubicBezTo>
                    <a:pt x="21600" y="16755"/>
                    <a:pt x="16756" y="21600"/>
                    <a:pt x="10800" y="21600"/>
                  </a:cubicBezTo>
                  <a:close/>
                  <a:moveTo>
                    <a:pt x="10800" y="5400"/>
                  </a:moveTo>
                  <a:cubicBezTo>
                    <a:pt x="7823" y="5400"/>
                    <a:pt x="5400" y="7821"/>
                    <a:pt x="5400" y="10800"/>
                  </a:cubicBezTo>
                  <a:cubicBezTo>
                    <a:pt x="5400" y="13778"/>
                    <a:pt x="7823" y="16200"/>
                    <a:pt x="10800" y="16200"/>
                  </a:cubicBezTo>
                  <a:cubicBezTo>
                    <a:pt x="13777" y="16200"/>
                    <a:pt x="16200" y="13778"/>
                    <a:pt x="16200" y="10800"/>
                  </a:cubicBezTo>
                  <a:cubicBezTo>
                    <a:pt x="16200" y="7822"/>
                    <a:pt x="13777" y="5400"/>
                    <a:pt x="10800" y="54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5" name="Freeform 189">
              <a:extLst>
                <a:ext uri="{FF2B5EF4-FFF2-40B4-BE49-F238E27FC236}">
                  <a16:creationId xmlns:a16="http://schemas.microsoft.com/office/drawing/2014/main" id="{42A0C63F-AD34-43F3-9CD4-77E833E1C2D1}"/>
                </a:ext>
              </a:extLst>
            </p:cNvPr>
            <p:cNvSpPr/>
            <p:nvPr/>
          </p:nvSpPr>
          <p:spPr>
            <a:xfrm>
              <a:off x="8773224" y="9283171"/>
              <a:ext cx="145011" cy="290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269" extrusionOk="0">
                  <a:moveTo>
                    <a:pt x="15261" y="21269"/>
                  </a:moveTo>
                  <a:cubicBezTo>
                    <a:pt x="13129" y="21269"/>
                    <a:pt x="11148" y="20564"/>
                    <a:pt x="10437" y="19450"/>
                  </a:cubicBezTo>
                  <a:lnTo>
                    <a:pt x="263" y="3502"/>
                  </a:lnTo>
                  <a:cubicBezTo>
                    <a:pt x="-626" y="2109"/>
                    <a:pt x="815" y="603"/>
                    <a:pt x="3477" y="139"/>
                  </a:cubicBezTo>
                  <a:cubicBezTo>
                    <a:pt x="6170" y="-331"/>
                    <a:pt x="9022" y="428"/>
                    <a:pt x="9911" y="1819"/>
                  </a:cubicBezTo>
                  <a:lnTo>
                    <a:pt x="20085" y="17769"/>
                  </a:lnTo>
                  <a:cubicBezTo>
                    <a:pt x="20974" y="19161"/>
                    <a:pt x="19533" y="20667"/>
                    <a:pt x="16871" y="21131"/>
                  </a:cubicBezTo>
                  <a:cubicBezTo>
                    <a:pt x="16334" y="21225"/>
                    <a:pt x="15792" y="21269"/>
                    <a:pt x="15261" y="21269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6" name="Freeform 190">
              <a:extLst>
                <a:ext uri="{FF2B5EF4-FFF2-40B4-BE49-F238E27FC236}">
                  <a16:creationId xmlns:a16="http://schemas.microsoft.com/office/drawing/2014/main" id="{2EE886CF-42CE-4BAF-B5E8-D825EF1A7979}"/>
                </a:ext>
              </a:extLst>
            </p:cNvPr>
            <p:cNvSpPr/>
            <p:nvPr/>
          </p:nvSpPr>
          <p:spPr>
            <a:xfrm>
              <a:off x="8809471" y="9500733"/>
              <a:ext cx="181275" cy="72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21600"/>
                  </a:moveTo>
                  <a:lnTo>
                    <a:pt x="4320" y="21600"/>
                  </a:lnTo>
                  <a:cubicBezTo>
                    <a:pt x="1933" y="21600"/>
                    <a:pt x="0" y="16764"/>
                    <a:pt x="0" y="10800"/>
                  </a:cubicBezTo>
                  <a:cubicBezTo>
                    <a:pt x="0" y="4836"/>
                    <a:pt x="1932" y="0"/>
                    <a:pt x="4320" y="0"/>
                  </a:cubicBezTo>
                  <a:lnTo>
                    <a:pt x="17280" y="0"/>
                  </a:lnTo>
                  <a:cubicBezTo>
                    <a:pt x="19667" y="0"/>
                    <a:pt x="21600" y="4836"/>
                    <a:pt x="21600" y="10800"/>
                  </a:cubicBezTo>
                  <a:cubicBezTo>
                    <a:pt x="21600" y="16764"/>
                    <a:pt x="19667" y="21600"/>
                    <a:pt x="17280" y="216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8" name="Freeform 506">
              <a:extLst>
                <a:ext uri="{FF2B5EF4-FFF2-40B4-BE49-F238E27FC236}">
                  <a16:creationId xmlns:a16="http://schemas.microsoft.com/office/drawing/2014/main" id="{E785302C-5765-4AD3-A184-DEE3332E948A}"/>
                </a:ext>
              </a:extLst>
            </p:cNvPr>
            <p:cNvSpPr/>
            <p:nvPr/>
          </p:nvSpPr>
          <p:spPr>
            <a:xfrm rot="2700000">
              <a:off x="10157989" y="5317936"/>
              <a:ext cx="2066470" cy="65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6" y="11572"/>
                  </a:moveTo>
                  <a:cubicBezTo>
                    <a:pt x="20312" y="10180"/>
                    <a:pt x="18010" y="8400"/>
                    <a:pt x="14779" y="8400"/>
                  </a:cubicBezTo>
                  <a:lnTo>
                    <a:pt x="13072" y="2095"/>
                  </a:lnTo>
                  <a:cubicBezTo>
                    <a:pt x="12712" y="765"/>
                    <a:pt x="12187" y="0"/>
                    <a:pt x="11634" y="0"/>
                  </a:cubicBezTo>
                  <a:lnTo>
                    <a:pt x="3659" y="0"/>
                  </a:lnTo>
                  <a:cubicBezTo>
                    <a:pt x="3257" y="0"/>
                    <a:pt x="2872" y="506"/>
                    <a:pt x="2587" y="1406"/>
                  </a:cubicBezTo>
                  <a:lnTo>
                    <a:pt x="676" y="7460"/>
                  </a:lnTo>
                  <a:cubicBezTo>
                    <a:pt x="482" y="8075"/>
                    <a:pt x="344" y="8846"/>
                    <a:pt x="277" y="9690"/>
                  </a:cubicBezTo>
                  <a:lnTo>
                    <a:pt x="0" y="13200"/>
                  </a:lnTo>
                  <a:lnTo>
                    <a:pt x="5684" y="21600"/>
                  </a:lnTo>
                  <a:lnTo>
                    <a:pt x="21600" y="21600"/>
                  </a:lnTo>
                  <a:lnTo>
                    <a:pt x="21600" y="14816"/>
                  </a:lnTo>
                  <a:cubicBezTo>
                    <a:pt x="21600" y="13490"/>
                    <a:pt x="21382" y="12268"/>
                    <a:pt x="21026" y="1157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9" name="Freeform 507">
              <a:extLst>
                <a:ext uri="{FF2B5EF4-FFF2-40B4-BE49-F238E27FC236}">
                  <a16:creationId xmlns:a16="http://schemas.microsoft.com/office/drawing/2014/main" id="{183EAE41-29B6-4B9F-B2D8-6C226E5C2119}"/>
                </a:ext>
              </a:extLst>
            </p:cNvPr>
            <p:cNvSpPr/>
            <p:nvPr/>
          </p:nvSpPr>
          <p:spPr>
            <a:xfrm rot="2700000">
              <a:off x="10456445" y="5171251"/>
              <a:ext cx="1341384" cy="253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1" y="5388"/>
                  </a:moveTo>
                  <a:cubicBezTo>
                    <a:pt x="18416" y="1968"/>
                    <a:pt x="17607" y="0"/>
                    <a:pt x="16755" y="0"/>
                  </a:cubicBezTo>
                  <a:lnTo>
                    <a:pt x="4470" y="0"/>
                  </a:lnTo>
                  <a:cubicBezTo>
                    <a:pt x="3850" y="0"/>
                    <a:pt x="3256" y="1301"/>
                    <a:pt x="2818" y="3616"/>
                  </a:cubicBezTo>
                  <a:lnTo>
                    <a:pt x="0" y="18514"/>
                  </a:lnTo>
                  <a:lnTo>
                    <a:pt x="1527" y="18514"/>
                  </a:lnTo>
                  <a:cubicBezTo>
                    <a:pt x="2065" y="18514"/>
                    <a:pt x="2603" y="18672"/>
                    <a:pt x="3138" y="18986"/>
                  </a:cubicBezTo>
                  <a:lnTo>
                    <a:pt x="7589" y="21600"/>
                  </a:lnTo>
                  <a:lnTo>
                    <a:pt x="21600" y="21600"/>
                  </a:lnTo>
                  <a:lnTo>
                    <a:pt x="18971" y="538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" name="Freeform 508">
              <a:extLst>
                <a:ext uri="{FF2B5EF4-FFF2-40B4-BE49-F238E27FC236}">
                  <a16:creationId xmlns:a16="http://schemas.microsoft.com/office/drawing/2014/main" id="{A93A5068-518C-4790-A2AE-2B569550A55F}"/>
                </a:ext>
              </a:extLst>
            </p:cNvPr>
            <p:cNvSpPr/>
            <p:nvPr/>
          </p:nvSpPr>
          <p:spPr>
            <a:xfrm rot="2700000">
              <a:off x="10635718" y="5198168"/>
              <a:ext cx="949156" cy="217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4" h="21600" extrusionOk="0">
                  <a:moveTo>
                    <a:pt x="20769" y="21600"/>
                  </a:moveTo>
                  <a:lnTo>
                    <a:pt x="7341" y="21600"/>
                  </a:lnTo>
                  <a:cubicBezTo>
                    <a:pt x="6625" y="21600"/>
                    <a:pt x="5909" y="21423"/>
                    <a:pt x="5197" y="21072"/>
                  </a:cubicBezTo>
                  <a:lnTo>
                    <a:pt x="988" y="18990"/>
                  </a:lnTo>
                  <a:cubicBezTo>
                    <a:pt x="120" y="18560"/>
                    <a:pt x="-301" y="14039"/>
                    <a:pt x="245" y="11003"/>
                  </a:cubicBezTo>
                  <a:lnTo>
                    <a:pt x="1736" y="2702"/>
                  </a:lnTo>
                  <a:cubicBezTo>
                    <a:pt x="2043" y="994"/>
                    <a:pt x="2508" y="0"/>
                    <a:pt x="2999" y="0"/>
                  </a:cubicBezTo>
                  <a:lnTo>
                    <a:pt x="16831" y="0"/>
                  </a:lnTo>
                  <a:cubicBezTo>
                    <a:pt x="17311" y="0"/>
                    <a:pt x="17766" y="949"/>
                    <a:pt x="18073" y="2590"/>
                  </a:cubicBezTo>
                  <a:lnTo>
                    <a:pt x="21080" y="18647"/>
                  </a:lnTo>
                  <a:cubicBezTo>
                    <a:pt x="21299" y="19820"/>
                    <a:pt x="21112" y="21600"/>
                    <a:pt x="20769" y="2160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1" name="Freeform 509">
              <a:extLst>
                <a:ext uri="{FF2B5EF4-FFF2-40B4-BE49-F238E27FC236}">
                  <a16:creationId xmlns:a16="http://schemas.microsoft.com/office/drawing/2014/main" id="{D1087679-70F8-4A83-AE47-22EBD6E9A49E}"/>
                </a:ext>
              </a:extLst>
            </p:cNvPr>
            <p:cNvSpPr/>
            <p:nvPr/>
          </p:nvSpPr>
          <p:spPr>
            <a:xfrm rot="2700000">
              <a:off x="10055439" y="5601734"/>
              <a:ext cx="2066481" cy="290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20463" y="0"/>
                    <a:pt x="15158" y="0"/>
                  </a:cubicBezTo>
                  <a:lnTo>
                    <a:pt x="379" y="0"/>
                  </a:lnTo>
                  <a:cubicBezTo>
                    <a:pt x="170" y="0"/>
                    <a:pt x="0" y="1209"/>
                    <a:pt x="0" y="2700"/>
                  </a:cubicBezTo>
                  <a:lnTo>
                    <a:pt x="0" y="16200"/>
                  </a:lnTo>
                  <a:lnTo>
                    <a:pt x="7200" y="21600"/>
                  </a:lnTo>
                  <a:lnTo>
                    <a:pt x="21600" y="21600"/>
                  </a:lnTo>
                  <a:lnTo>
                    <a:pt x="21600" y="108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" name="Freeform 510">
              <a:extLst>
                <a:ext uri="{FF2B5EF4-FFF2-40B4-BE49-F238E27FC236}">
                  <a16:creationId xmlns:a16="http://schemas.microsoft.com/office/drawing/2014/main" id="{953F87A8-D7B9-4060-9B50-AAA44527C172}"/>
                </a:ext>
              </a:extLst>
            </p:cNvPr>
            <p:cNvSpPr/>
            <p:nvPr/>
          </p:nvSpPr>
          <p:spPr>
            <a:xfrm rot="2700000">
              <a:off x="9973212" y="5763982"/>
              <a:ext cx="2102729" cy="144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104" extrusionOk="0">
                  <a:moveTo>
                    <a:pt x="21193" y="10550"/>
                  </a:moveTo>
                  <a:lnTo>
                    <a:pt x="3759" y="10550"/>
                  </a:lnTo>
                  <a:lnTo>
                    <a:pt x="453" y="123"/>
                  </a:lnTo>
                  <a:cubicBezTo>
                    <a:pt x="254" y="-496"/>
                    <a:pt x="54" y="1279"/>
                    <a:pt x="9" y="4129"/>
                  </a:cubicBezTo>
                  <a:cubicBezTo>
                    <a:pt x="-35" y="6974"/>
                    <a:pt x="91" y="9793"/>
                    <a:pt x="292" y="10424"/>
                  </a:cubicBezTo>
                  <a:lnTo>
                    <a:pt x="3638" y="20978"/>
                  </a:lnTo>
                  <a:cubicBezTo>
                    <a:pt x="3664" y="21063"/>
                    <a:pt x="3691" y="21104"/>
                    <a:pt x="3719" y="21104"/>
                  </a:cubicBezTo>
                  <a:lnTo>
                    <a:pt x="21193" y="21104"/>
                  </a:lnTo>
                  <a:cubicBezTo>
                    <a:pt x="21399" y="21104"/>
                    <a:pt x="21565" y="18741"/>
                    <a:pt x="21565" y="15827"/>
                  </a:cubicBezTo>
                  <a:cubicBezTo>
                    <a:pt x="21565" y="12914"/>
                    <a:pt x="21399" y="10550"/>
                    <a:pt x="21193" y="1055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" name="Freeform 511">
              <a:extLst>
                <a:ext uri="{FF2B5EF4-FFF2-40B4-BE49-F238E27FC236}">
                  <a16:creationId xmlns:a16="http://schemas.microsoft.com/office/drawing/2014/main" id="{B51B9A1F-A4B3-441F-84F9-E6F3BCCE972C}"/>
                </a:ext>
              </a:extLst>
            </p:cNvPr>
            <p:cNvSpPr/>
            <p:nvPr/>
          </p:nvSpPr>
          <p:spPr>
            <a:xfrm rot="2700000">
              <a:off x="10320086" y="5157589"/>
              <a:ext cx="332331" cy="332332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4" name="Freeform 512">
              <a:extLst>
                <a:ext uri="{FF2B5EF4-FFF2-40B4-BE49-F238E27FC236}">
                  <a16:creationId xmlns:a16="http://schemas.microsoft.com/office/drawing/2014/main" id="{AC548F73-D271-4F2D-883E-DCB659B63F90}"/>
                </a:ext>
              </a:extLst>
            </p:cNvPr>
            <p:cNvSpPr/>
            <p:nvPr/>
          </p:nvSpPr>
          <p:spPr>
            <a:xfrm rot="2700000">
              <a:off x="10286849" y="5124368"/>
              <a:ext cx="398789" cy="39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4" y="21600"/>
                    <a:pt x="0" y="16755"/>
                    <a:pt x="0" y="10800"/>
                  </a:cubicBezTo>
                  <a:cubicBezTo>
                    <a:pt x="0" y="4844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6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0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Freeform 513">
              <a:extLst>
                <a:ext uri="{FF2B5EF4-FFF2-40B4-BE49-F238E27FC236}">
                  <a16:creationId xmlns:a16="http://schemas.microsoft.com/office/drawing/2014/main" id="{3E831E5D-71F3-4B1F-B280-E63D70EA8E60}"/>
                </a:ext>
              </a:extLst>
            </p:cNvPr>
            <p:cNvSpPr/>
            <p:nvPr/>
          </p:nvSpPr>
          <p:spPr>
            <a:xfrm rot="2700000">
              <a:off x="10413744" y="5251247"/>
              <a:ext cx="145015" cy="145015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6" name="Freeform 515">
              <a:extLst>
                <a:ext uri="{FF2B5EF4-FFF2-40B4-BE49-F238E27FC236}">
                  <a16:creationId xmlns:a16="http://schemas.microsoft.com/office/drawing/2014/main" id="{568E9EC4-7372-4E6D-83FF-C7D50E8907F3}"/>
                </a:ext>
              </a:extLst>
            </p:cNvPr>
            <p:cNvSpPr/>
            <p:nvPr/>
          </p:nvSpPr>
          <p:spPr>
            <a:xfrm rot="2700000">
              <a:off x="10514276" y="5915548"/>
              <a:ext cx="1558886" cy="72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" y="0"/>
                  </a:moveTo>
                  <a:cubicBezTo>
                    <a:pt x="224" y="0"/>
                    <a:pt x="0" y="4828"/>
                    <a:pt x="0" y="10800"/>
                  </a:cubicBezTo>
                  <a:cubicBezTo>
                    <a:pt x="0" y="16771"/>
                    <a:pt x="224" y="21600"/>
                    <a:pt x="502" y="21600"/>
                  </a:cubicBezTo>
                  <a:lnTo>
                    <a:pt x="12560" y="21600"/>
                  </a:lnTo>
                  <a:cubicBezTo>
                    <a:pt x="12838" y="21600"/>
                    <a:pt x="13062" y="16771"/>
                    <a:pt x="13062" y="10800"/>
                  </a:cubicBezTo>
                  <a:cubicBezTo>
                    <a:pt x="13062" y="4830"/>
                    <a:pt x="12838" y="0"/>
                    <a:pt x="12560" y="0"/>
                  </a:cubicBezTo>
                  <a:lnTo>
                    <a:pt x="502" y="0"/>
                  </a:lnTo>
                  <a:close/>
                  <a:moveTo>
                    <a:pt x="20597" y="0"/>
                  </a:moveTo>
                  <a:cubicBezTo>
                    <a:pt x="20319" y="0"/>
                    <a:pt x="20095" y="4828"/>
                    <a:pt x="20095" y="10800"/>
                  </a:cubicBezTo>
                  <a:cubicBezTo>
                    <a:pt x="20095" y="16771"/>
                    <a:pt x="20319" y="21600"/>
                    <a:pt x="20597" y="21600"/>
                  </a:cubicBezTo>
                  <a:lnTo>
                    <a:pt x="21098" y="21600"/>
                  </a:lnTo>
                  <a:cubicBezTo>
                    <a:pt x="21376" y="21600"/>
                    <a:pt x="21600" y="16771"/>
                    <a:pt x="21600" y="10800"/>
                  </a:cubicBezTo>
                  <a:cubicBezTo>
                    <a:pt x="21600" y="4830"/>
                    <a:pt x="21376" y="0"/>
                    <a:pt x="21098" y="0"/>
                  </a:cubicBezTo>
                  <a:lnTo>
                    <a:pt x="2059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7" name="Freeform 517">
              <a:extLst>
                <a:ext uri="{FF2B5EF4-FFF2-40B4-BE49-F238E27FC236}">
                  <a16:creationId xmlns:a16="http://schemas.microsoft.com/office/drawing/2014/main" id="{22636590-A8EA-4B62-8DA4-E8B20164807F}"/>
                </a:ext>
              </a:extLst>
            </p:cNvPr>
            <p:cNvSpPr/>
            <p:nvPr/>
          </p:nvSpPr>
          <p:spPr>
            <a:xfrm rot="2700000">
              <a:off x="11142147" y="5266260"/>
              <a:ext cx="72507" cy="217523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8" name="Freeform 518">
              <a:extLst>
                <a:ext uri="{FF2B5EF4-FFF2-40B4-BE49-F238E27FC236}">
                  <a16:creationId xmlns:a16="http://schemas.microsoft.com/office/drawing/2014/main" id="{14DBD722-67D9-4480-A9F6-5E4C6FE0DCFA}"/>
                </a:ext>
              </a:extLst>
            </p:cNvPr>
            <p:cNvSpPr/>
            <p:nvPr/>
          </p:nvSpPr>
          <p:spPr>
            <a:xfrm rot="2700000">
              <a:off x="11777961" y="6350807"/>
              <a:ext cx="107143" cy="72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2" y="0"/>
                  </a:moveTo>
                  <a:lnTo>
                    <a:pt x="7308" y="0"/>
                  </a:lnTo>
                  <a:cubicBezTo>
                    <a:pt x="3272" y="0"/>
                    <a:pt x="0" y="4836"/>
                    <a:pt x="0" y="10800"/>
                  </a:cubicBezTo>
                  <a:cubicBezTo>
                    <a:pt x="0" y="16764"/>
                    <a:pt x="3273" y="21600"/>
                    <a:pt x="7308" y="21600"/>
                  </a:cubicBezTo>
                  <a:lnTo>
                    <a:pt x="21600" y="21600"/>
                  </a:lnTo>
                  <a:cubicBezTo>
                    <a:pt x="20966" y="13201"/>
                    <a:pt x="18319" y="5601"/>
                    <a:pt x="14082" y="0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" name="Freeform 519">
              <a:extLst>
                <a:ext uri="{FF2B5EF4-FFF2-40B4-BE49-F238E27FC236}">
                  <a16:creationId xmlns:a16="http://schemas.microsoft.com/office/drawing/2014/main" id="{6462188C-2259-43C3-9EE7-F1BEBB1E2EB1}"/>
                </a:ext>
              </a:extLst>
            </p:cNvPr>
            <p:cNvSpPr/>
            <p:nvPr/>
          </p:nvSpPr>
          <p:spPr>
            <a:xfrm rot="2700000">
              <a:off x="11358540" y="5581166"/>
              <a:ext cx="269491" cy="217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0" h="21600" extrusionOk="0">
                  <a:moveTo>
                    <a:pt x="8340" y="2685"/>
                  </a:moveTo>
                  <a:cubicBezTo>
                    <a:pt x="7658" y="1679"/>
                    <a:pt x="6895" y="781"/>
                    <a:pt x="6071" y="0"/>
                  </a:cubicBezTo>
                  <a:lnTo>
                    <a:pt x="1426" y="0"/>
                  </a:lnTo>
                  <a:cubicBezTo>
                    <a:pt x="219" y="0"/>
                    <a:pt x="-440" y="1780"/>
                    <a:pt x="332" y="2953"/>
                  </a:cubicBezTo>
                  <a:lnTo>
                    <a:pt x="10913" y="19010"/>
                  </a:lnTo>
                  <a:cubicBezTo>
                    <a:pt x="11995" y="20651"/>
                    <a:pt x="13597" y="21600"/>
                    <a:pt x="15287" y="21600"/>
                  </a:cubicBezTo>
                  <a:lnTo>
                    <a:pt x="21160" y="21600"/>
                  </a:lnTo>
                  <a:lnTo>
                    <a:pt x="8340" y="268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0" name="Freeform 520">
              <a:extLst>
                <a:ext uri="{FF2B5EF4-FFF2-40B4-BE49-F238E27FC236}">
                  <a16:creationId xmlns:a16="http://schemas.microsoft.com/office/drawing/2014/main" id="{C4686C0D-529E-49F7-8DD4-3A8FA367B83F}"/>
                </a:ext>
              </a:extLst>
            </p:cNvPr>
            <p:cNvSpPr/>
            <p:nvPr/>
          </p:nvSpPr>
          <p:spPr>
            <a:xfrm rot="2700000">
              <a:off x="10829479" y="5001608"/>
              <a:ext cx="171731" cy="209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06" y="21600"/>
                  </a:moveTo>
                  <a:lnTo>
                    <a:pt x="21600" y="0"/>
                  </a:lnTo>
                  <a:lnTo>
                    <a:pt x="12480" y="0"/>
                  </a:lnTo>
                  <a:lnTo>
                    <a:pt x="0" y="20435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1" name="Freeform 521">
              <a:extLst>
                <a:ext uri="{FF2B5EF4-FFF2-40B4-BE49-F238E27FC236}">
                  <a16:creationId xmlns:a16="http://schemas.microsoft.com/office/drawing/2014/main" id="{4D61330F-09C4-427F-BDE8-49A4FC568A5A}"/>
                </a:ext>
              </a:extLst>
            </p:cNvPr>
            <p:cNvSpPr/>
            <p:nvPr/>
          </p:nvSpPr>
          <p:spPr>
            <a:xfrm rot="2700000">
              <a:off x="10480490" y="4909393"/>
              <a:ext cx="126872" cy="72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9" y="11605"/>
                  </a:moveTo>
                  <a:lnTo>
                    <a:pt x="0" y="21600"/>
                  </a:lnTo>
                  <a:lnTo>
                    <a:pt x="15428" y="21600"/>
                  </a:lnTo>
                  <a:cubicBezTo>
                    <a:pt x="18837" y="21600"/>
                    <a:pt x="21600" y="16764"/>
                    <a:pt x="21600" y="10800"/>
                  </a:cubicBezTo>
                  <a:cubicBezTo>
                    <a:pt x="21600" y="4836"/>
                    <a:pt x="18836" y="0"/>
                    <a:pt x="15428" y="0"/>
                  </a:cubicBezTo>
                  <a:lnTo>
                    <a:pt x="4198" y="0"/>
                  </a:lnTo>
                  <a:cubicBezTo>
                    <a:pt x="2970" y="3607"/>
                    <a:pt x="2017" y="7497"/>
                    <a:pt x="1429" y="1160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2" name="Freeform 522">
              <a:extLst>
                <a:ext uri="{FF2B5EF4-FFF2-40B4-BE49-F238E27FC236}">
                  <a16:creationId xmlns:a16="http://schemas.microsoft.com/office/drawing/2014/main" id="{C77AFC4A-B01F-420E-9701-E38EF2663112}"/>
                </a:ext>
              </a:extLst>
            </p:cNvPr>
            <p:cNvSpPr/>
            <p:nvPr/>
          </p:nvSpPr>
          <p:spPr>
            <a:xfrm rot="2700000">
              <a:off x="11319856" y="6157359"/>
              <a:ext cx="332332" cy="332332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" name="Freeform 523">
              <a:extLst>
                <a:ext uri="{FF2B5EF4-FFF2-40B4-BE49-F238E27FC236}">
                  <a16:creationId xmlns:a16="http://schemas.microsoft.com/office/drawing/2014/main" id="{B3F3EA55-F748-4EDF-925F-F49BAA37F2E5}"/>
                </a:ext>
              </a:extLst>
            </p:cNvPr>
            <p:cNvSpPr/>
            <p:nvPr/>
          </p:nvSpPr>
          <p:spPr>
            <a:xfrm rot="2700000">
              <a:off x="11286620" y="6124139"/>
              <a:ext cx="398788" cy="39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4" y="21600"/>
                    <a:pt x="0" y="16755"/>
                    <a:pt x="0" y="10800"/>
                  </a:cubicBezTo>
                  <a:cubicBezTo>
                    <a:pt x="0" y="4844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6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0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4" name="Freeform 524">
              <a:extLst>
                <a:ext uri="{FF2B5EF4-FFF2-40B4-BE49-F238E27FC236}">
                  <a16:creationId xmlns:a16="http://schemas.microsoft.com/office/drawing/2014/main" id="{EDCBAC67-22C3-4AE3-8660-17DB6D02DF40}"/>
                </a:ext>
              </a:extLst>
            </p:cNvPr>
            <p:cNvSpPr/>
            <p:nvPr/>
          </p:nvSpPr>
          <p:spPr>
            <a:xfrm rot="2700000">
              <a:off x="11413515" y="6251018"/>
              <a:ext cx="145016" cy="145015"/>
            </a:xfrm>
            <a:prstGeom prst="ellipse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286</Words>
  <Application>Microsoft Office PowerPoint</Application>
  <PresentationFormat>Произвольный</PresentationFormat>
  <Paragraphs>19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85</cp:revision>
  <dcterms:modified xsi:type="dcterms:W3CDTF">2020-11-05T16:28:31Z</dcterms:modified>
</cp:coreProperties>
</file>