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46" autoAdjust="0"/>
    <p:restoredTop sz="96224" autoAdjust="0"/>
  </p:normalViewPr>
  <p:slideViewPr>
    <p:cSldViewPr snapToGrid="0" showGuides="1">
      <p:cViewPr varScale="1">
        <p:scale>
          <a:sx n="65" d="100"/>
          <a:sy n="65" d="100"/>
        </p:scale>
        <p:origin x="7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3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6BA13A2-E603-439B-A758-307B4A101BD3}"/>
              </a:ext>
            </a:extLst>
          </p:cNvPr>
          <p:cNvGrpSpPr/>
          <p:nvPr/>
        </p:nvGrpSpPr>
        <p:grpSpPr>
          <a:xfrm>
            <a:off x="951702" y="952868"/>
            <a:ext cx="11169523" cy="8820214"/>
            <a:chOff x="951702" y="952868"/>
            <a:chExt cx="11169523" cy="8820214"/>
          </a:xfrm>
        </p:grpSpPr>
        <p:sp>
          <p:nvSpPr>
            <p:cNvPr id="2363" name="Shape"/>
            <p:cNvSpPr/>
            <p:nvPr/>
          </p:nvSpPr>
          <p:spPr>
            <a:xfrm>
              <a:off x="4605866" y="3305386"/>
              <a:ext cx="3777616" cy="6451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9541" y="0"/>
                    <a:pt x="8291" y="129"/>
                    <a:pt x="7107" y="381"/>
                  </a:cubicBezTo>
                  <a:cubicBezTo>
                    <a:pt x="4107" y="1021"/>
                    <a:pt x="1743" y="2405"/>
                    <a:pt x="651" y="4161"/>
                  </a:cubicBezTo>
                  <a:cubicBezTo>
                    <a:pt x="326" y="4712"/>
                    <a:pt x="163" y="5400"/>
                    <a:pt x="81" y="6295"/>
                  </a:cubicBezTo>
                  <a:cubicBezTo>
                    <a:pt x="0" y="7189"/>
                    <a:pt x="0" y="8291"/>
                    <a:pt x="0" y="9667"/>
                  </a:cubicBezTo>
                  <a:lnTo>
                    <a:pt x="0" y="21600"/>
                  </a:lnTo>
                  <a:lnTo>
                    <a:pt x="3874" y="21600"/>
                  </a:lnTo>
                  <a:lnTo>
                    <a:pt x="3874" y="8486"/>
                  </a:lnTo>
                  <a:cubicBezTo>
                    <a:pt x="3874" y="7603"/>
                    <a:pt x="3874" y="6897"/>
                    <a:pt x="3926" y="6323"/>
                  </a:cubicBezTo>
                  <a:cubicBezTo>
                    <a:pt x="3978" y="5750"/>
                    <a:pt x="4083" y="5308"/>
                    <a:pt x="4292" y="4955"/>
                  </a:cubicBezTo>
                  <a:cubicBezTo>
                    <a:pt x="4992" y="3829"/>
                    <a:pt x="6507" y="2941"/>
                    <a:pt x="8431" y="2531"/>
                  </a:cubicBezTo>
                  <a:cubicBezTo>
                    <a:pt x="9190" y="2370"/>
                    <a:pt x="9992" y="2287"/>
                    <a:pt x="10801" y="2287"/>
                  </a:cubicBezTo>
                  <a:cubicBezTo>
                    <a:pt x="11608" y="2287"/>
                    <a:pt x="12410" y="2370"/>
                    <a:pt x="13169" y="2531"/>
                  </a:cubicBezTo>
                  <a:cubicBezTo>
                    <a:pt x="15093" y="2941"/>
                    <a:pt x="16608" y="3829"/>
                    <a:pt x="17308" y="4955"/>
                  </a:cubicBezTo>
                  <a:cubicBezTo>
                    <a:pt x="17517" y="5308"/>
                    <a:pt x="17622" y="5750"/>
                    <a:pt x="17674" y="6323"/>
                  </a:cubicBezTo>
                  <a:cubicBezTo>
                    <a:pt x="17726" y="6897"/>
                    <a:pt x="17726" y="7603"/>
                    <a:pt x="17726" y="8486"/>
                  </a:cubicBezTo>
                  <a:lnTo>
                    <a:pt x="17726" y="21600"/>
                  </a:lnTo>
                  <a:lnTo>
                    <a:pt x="21600" y="21600"/>
                  </a:lnTo>
                  <a:lnTo>
                    <a:pt x="21600" y="9667"/>
                  </a:lnTo>
                  <a:cubicBezTo>
                    <a:pt x="21600" y="8291"/>
                    <a:pt x="21600" y="7189"/>
                    <a:pt x="21519" y="6295"/>
                  </a:cubicBezTo>
                  <a:cubicBezTo>
                    <a:pt x="21437" y="5400"/>
                    <a:pt x="21274" y="4712"/>
                    <a:pt x="20949" y="4161"/>
                  </a:cubicBezTo>
                  <a:cubicBezTo>
                    <a:pt x="19857" y="2405"/>
                    <a:pt x="17494" y="1021"/>
                    <a:pt x="14494" y="381"/>
                  </a:cubicBezTo>
                  <a:cubicBezTo>
                    <a:pt x="13311" y="129"/>
                    <a:pt x="12061" y="0"/>
                    <a:pt x="10801" y="0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64" name="Line"/>
            <p:cNvSpPr/>
            <p:nvPr/>
          </p:nvSpPr>
          <p:spPr>
            <a:xfrm>
              <a:off x="4947996" y="3652718"/>
              <a:ext cx="3103669" cy="6120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2" extrusionOk="0">
                  <a:moveTo>
                    <a:pt x="0" y="21592"/>
                  </a:moveTo>
                  <a:lnTo>
                    <a:pt x="0" y="5789"/>
                  </a:lnTo>
                  <a:cubicBezTo>
                    <a:pt x="17" y="5395"/>
                    <a:pt x="80" y="5009"/>
                    <a:pt x="186" y="4633"/>
                  </a:cubicBezTo>
                  <a:cubicBezTo>
                    <a:pt x="291" y="4262"/>
                    <a:pt x="439" y="3897"/>
                    <a:pt x="674" y="3550"/>
                  </a:cubicBezTo>
                  <a:cubicBezTo>
                    <a:pt x="1148" y="2849"/>
                    <a:pt x="1960" y="2227"/>
                    <a:pt x="2963" y="1704"/>
                  </a:cubicBezTo>
                  <a:cubicBezTo>
                    <a:pt x="4964" y="660"/>
                    <a:pt x="7753" y="-8"/>
                    <a:pt x="10866" y="0"/>
                  </a:cubicBezTo>
                  <a:cubicBezTo>
                    <a:pt x="14015" y="8"/>
                    <a:pt x="16814" y="703"/>
                    <a:pt x="18799" y="1773"/>
                  </a:cubicBezTo>
                  <a:cubicBezTo>
                    <a:pt x="19796" y="2310"/>
                    <a:pt x="20595" y="2946"/>
                    <a:pt x="21035" y="3661"/>
                  </a:cubicBezTo>
                  <a:cubicBezTo>
                    <a:pt x="21252" y="4015"/>
                    <a:pt x="21378" y="4385"/>
                    <a:pt x="21463" y="4762"/>
                  </a:cubicBezTo>
                  <a:cubicBezTo>
                    <a:pt x="21549" y="5143"/>
                    <a:pt x="21596" y="5533"/>
                    <a:pt x="21600" y="5932"/>
                  </a:cubicBezTo>
                  <a:lnTo>
                    <a:pt x="21600" y="21587"/>
                  </a:lnTo>
                </a:path>
              </a:pathLst>
            </a:custGeom>
            <a:ln w="127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65" name="Roadmap Infographic Template"/>
            <p:cNvSpPr txBox="1"/>
            <p:nvPr/>
          </p:nvSpPr>
          <p:spPr>
            <a:xfrm>
              <a:off x="3191642" y="1340985"/>
              <a:ext cx="6784076" cy="54715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sp>
          <p:nvSpPr>
            <p:cNvPr id="2366" name="Placeholder text"/>
            <p:cNvSpPr/>
            <p:nvPr/>
          </p:nvSpPr>
          <p:spPr>
            <a:xfrm>
              <a:off x="9580035" y="3326223"/>
              <a:ext cx="2115790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67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9580035" y="3684282"/>
              <a:ext cx="2457234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</a:t>
              </a:r>
            </a:p>
          </p:txBody>
        </p:sp>
        <p:sp>
          <p:nvSpPr>
            <p:cNvPr id="2369" name="Circle"/>
            <p:cNvSpPr/>
            <p:nvPr/>
          </p:nvSpPr>
          <p:spPr>
            <a:xfrm>
              <a:off x="9249650" y="3381083"/>
              <a:ext cx="256781" cy="256782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70" name="1"/>
            <p:cNvSpPr/>
            <p:nvPr/>
          </p:nvSpPr>
          <p:spPr>
            <a:xfrm>
              <a:off x="9269665" y="3389245"/>
              <a:ext cx="212222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373" name="Placeholder text"/>
            <p:cNvSpPr/>
            <p:nvPr/>
          </p:nvSpPr>
          <p:spPr>
            <a:xfrm>
              <a:off x="9580035" y="5184374"/>
              <a:ext cx="2283470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74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9580035" y="5542433"/>
              <a:ext cx="2457234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2376" name="Circle"/>
            <p:cNvSpPr/>
            <p:nvPr/>
          </p:nvSpPr>
          <p:spPr>
            <a:xfrm>
              <a:off x="9249650" y="5239234"/>
              <a:ext cx="256781" cy="256782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377" name="2"/>
            <p:cNvSpPr/>
            <p:nvPr/>
          </p:nvSpPr>
          <p:spPr>
            <a:xfrm>
              <a:off x="9269665" y="5247396"/>
              <a:ext cx="216750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</a:t>
              </a:r>
            </a:p>
          </p:txBody>
        </p:sp>
        <p:sp>
          <p:nvSpPr>
            <p:cNvPr id="2380" name="Placeholder text"/>
            <p:cNvSpPr/>
            <p:nvPr/>
          </p:nvSpPr>
          <p:spPr>
            <a:xfrm>
              <a:off x="9580035" y="7042525"/>
              <a:ext cx="2541190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81" name="Lorem Ipsum is simply dummy text of the printing and typesetting industry. Lorem Ipsum has been the industry's standard dummy text ever since the 1500s, when an unknown printer took a galley of type and scrambled it to make"/>
            <p:cNvSpPr/>
            <p:nvPr/>
          </p:nvSpPr>
          <p:spPr>
            <a:xfrm>
              <a:off x="9580035" y="7400584"/>
              <a:ext cx="2457234" cy="107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2383" name="Circle"/>
            <p:cNvSpPr/>
            <p:nvPr/>
          </p:nvSpPr>
          <p:spPr>
            <a:xfrm>
              <a:off x="9249650" y="7097385"/>
              <a:ext cx="256781" cy="256782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84" name="3"/>
            <p:cNvSpPr/>
            <p:nvPr/>
          </p:nvSpPr>
          <p:spPr>
            <a:xfrm>
              <a:off x="9269665" y="7118247"/>
              <a:ext cx="212222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3</a:t>
              </a:r>
            </a:p>
          </p:txBody>
        </p:sp>
        <p:sp>
          <p:nvSpPr>
            <p:cNvPr id="2387" name="Placeholder text"/>
            <p:cNvSpPr txBox="1"/>
            <p:nvPr/>
          </p:nvSpPr>
          <p:spPr>
            <a:xfrm>
              <a:off x="1231183" y="3326224"/>
              <a:ext cx="2177750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88" name="Lorem Ipsum is simply dummy text of the printing and typesetting industry. Lorem Ipsum has been the industry's standard dummy text ever since the 1500s, when an unknown printer took a galley of type and scrambled it to make"/>
            <p:cNvSpPr txBox="1"/>
            <p:nvPr/>
          </p:nvSpPr>
          <p:spPr>
            <a:xfrm>
              <a:off x="951702" y="3684280"/>
              <a:ext cx="2457231" cy="107037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2389" name="Circle"/>
            <p:cNvSpPr/>
            <p:nvPr/>
          </p:nvSpPr>
          <p:spPr>
            <a:xfrm>
              <a:off x="3493211" y="3381084"/>
              <a:ext cx="256780" cy="256780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90" name="1"/>
            <p:cNvSpPr/>
            <p:nvPr/>
          </p:nvSpPr>
          <p:spPr>
            <a:xfrm>
              <a:off x="3513226" y="3389246"/>
              <a:ext cx="212221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392" name="Placeholder text"/>
            <p:cNvSpPr txBox="1"/>
            <p:nvPr/>
          </p:nvSpPr>
          <p:spPr>
            <a:xfrm>
              <a:off x="1368800" y="5184375"/>
              <a:ext cx="2040133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93" name="Lorem Ipsum is simply dummy text of the printing and typesetting industry. Lorem Ipsum has been the industry's standard dummy text ever since the 1500s, when an unknown printer took a galley of type and scrambled it to make"/>
            <p:cNvSpPr txBox="1"/>
            <p:nvPr/>
          </p:nvSpPr>
          <p:spPr>
            <a:xfrm>
              <a:off x="951702" y="5542431"/>
              <a:ext cx="2457231" cy="107037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2394" name="Circle"/>
            <p:cNvSpPr/>
            <p:nvPr/>
          </p:nvSpPr>
          <p:spPr>
            <a:xfrm>
              <a:off x="3493211" y="5239235"/>
              <a:ext cx="256780" cy="256780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95" name="2"/>
            <p:cNvSpPr/>
            <p:nvPr/>
          </p:nvSpPr>
          <p:spPr>
            <a:xfrm>
              <a:off x="3513226" y="5247397"/>
              <a:ext cx="212221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397" name="Placeholder text"/>
            <p:cNvSpPr txBox="1"/>
            <p:nvPr/>
          </p:nvSpPr>
          <p:spPr>
            <a:xfrm>
              <a:off x="1231183" y="7042526"/>
              <a:ext cx="2177750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398" name="Lorem Ipsum is simply dummy text of the printing and typesetting industry. Lorem Ipsum has been the industry's standard dummy text ever since the 1500s, when an unknown printer took a galley of type and scrambled it to make"/>
            <p:cNvSpPr txBox="1"/>
            <p:nvPr/>
          </p:nvSpPr>
          <p:spPr>
            <a:xfrm>
              <a:off x="951702" y="7400582"/>
              <a:ext cx="2457231" cy="107037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1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</a:t>
              </a:r>
            </a:p>
          </p:txBody>
        </p:sp>
        <p:sp>
          <p:nvSpPr>
            <p:cNvPr id="2399" name="Circle"/>
            <p:cNvSpPr/>
            <p:nvPr/>
          </p:nvSpPr>
          <p:spPr>
            <a:xfrm>
              <a:off x="3493211" y="7097386"/>
              <a:ext cx="256780" cy="256780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00" name="3"/>
            <p:cNvSpPr/>
            <p:nvPr/>
          </p:nvSpPr>
          <p:spPr>
            <a:xfrm>
              <a:off x="3513226" y="7105548"/>
              <a:ext cx="212221" cy="223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1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3</a:t>
              </a:r>
            </a:p>
          </p:txBody>
        </p:sp>
        <p:grpSp>
          <p:nvGrpSpPr>
            <p:cNvPr id="121" name="Группа 120">
              <a:extLst>
                <a:ext uri="{FF2B5EF4-FFF2-40B4-BE49-F238E27FC236}">
                  <a16:creationId xmlns:a16="http://schemas.microsoft.com/office/drawing/2014/main" id="{6D7E4731-C351-477C-8F03-44DBA3C596C2}"/>
                </a:ext>
              </a:extLst>
            </p:cNvPr>
            <p:cNvGrpSpPr/>
            <p:nvPr/>
          </p:nvGrpSpPr>
          <p:grpSpPr>
            <a:xfrm rot="16200000">
              <a:off x="4428992" y="5138681"/>
              <a:ext cx="1121457" cy="425378"/>
              <a:chOff x="294630" y="3929991"/>
              <a:chExt cx="1121457" cy="425378"/>
            </a:xfrm>
          </p:grpSpPr>
          <p:sp>
            <p:nvSpPr>
              <p:cNvPr id="122" name="Freeform 506">
                <a:extLst>
                  <a:ext uri="{FF2B5EF4-FFF2-40B4-BE49-F238E27FC236}">
                    <a16:creationId xmlns:a16="http://schemas.microsoft.com/office/drawing/2014/main" id="{CD5BBFE1-FCF5-42E6-86D7-173625892938}"/>
                  </a:ext>
                </a:extLst>
              </p:cNvPr>
              <p:cNvSpPr/>
              <p:nvPr/>
            </p:nvSpPr>
            <p:spPr>
              <a:xfrm>
                <a:off x="294641" y="3929993"/>
                <a:ext cx="1102119" cy="3480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3" name="Freeform 507">
                <a:extLst>
                  <a:ext uri="{FF2B5EF4-FFF2-40B4-BE49-F238E27FC236}">
                    <a16:creationId xmlns:a16="http://schemas.microsoft.com/office/drawing/2014/main" id="{76016110-5811-420E-A359-65D6B64A6C41}"/>
                  </a:ext>
                </a:extLst>
              </p:cNvPr>
              <p:cNvSpPr/>
              <p:nvPr/>
            </p:nvSpPr>
            <p:spPr>
              <a:xfrm>
                <a:off x="333314" y="3929991"/>
                <a:ext cx="715406" cy="13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4" name="Freeform 508">
                <a:extLst>
                  <a:ext uri="{FF2B5EF4-FFF2-40B4-BE49-F238E27FC236}">
                    <a16:creationId xmlns:a16="http://schemas.microsoft.com/office/drawing/2014/main" id="{3CAFFF35-1C6F-4598-A827-D184A0150071}"/>
                  </a:ext>
                </a:extLst>
              </p:cNvPr>
              <p:cNvSpPr/>
              <p:nvPr/>
            </p:nvSpPr>
            <p:spPr>
              <a:xfrm>
                <a:off x="434872" y="3949325"/>
                <a:ext cx="506217" cy="116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1600" extrusionOk="0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5" name="Freeform 509">
                <a:extLst>
                  <a:ext uri="{FF2B5EF4-FFF2-40B4-BE49-F238E27FC236}">
                    <a16:creationId xmlns:a16="http://schemas.microsoft.com/office/drawing/2014/main" id="{9A191A98-C8C8-43F9-A69E-018BEF5DA7BF}"/>
                  </a:ext>
                </a:extLst>
              </p:cNvPr>
              <p:cNvSpPr/>
              <p:nvPr/>
            </p:nvSpPr>
            <p:spPr>
              <a:xfrm>
                <a:off x="294633" y="4104008"/>
                <a:ext cx="1102125" cy="154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6" name="Freeform 510">
                <a:extLst>
                  <a:ext uri="{FF2B5EF4-FFF2-40B4-BE49-F238E27FC236}">
                    <a16:creationId xmlns:a16="http://schemas.microsoft.com/office/drawing/2014/main" id="{431BC970-E8AC-4093-9022-F09448312429}"/>
                  </a:ext>
                </a:extLst>
              </p:cNvPr>
              <p:cNvSpPr/>
              <p:nvPr/>
            </p:nvSpPr>
            <p:spPr>
              <a:xfrm>
                <a:off x="294630" y="4200699"/>
                <a:ext cx="1121457" cy="77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7" name="Freeform 511">
                <a:extLst>
                  <a:ext uri="{FF2B5EF4-FFF2-40B4-BE49-F238E27FC236}">
                    <a16:creationId xmlns:a16="http://schemas.microsoft.com/office/drawing/2014/main" id="{7DF4262F-C4B5-4329-8E0D-992925582161}"/>
                  </a:ext>
                </a:extLst>
              </p:cNvPr>
              <p:cNvSpPr/>
              <p:nvPr/>
            </p:nvSpPr>
            <p:spPr>
              <a:xfrm>
                <a:off x="370361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" name="Freeform 512">
                <a:extLst>
                  <a:ext uri="{FF2B5EF4-FFF2-40B4-BE49-F238E27FC236}">
                    <a16:creationId xmlns:a16="http://schemas.microsoft.com/office/drawing/2014/main" id="{07DCB1E9-B54F-47A2-B1E4-7718714EC92E}"/>
                  </a:ext>
                </a:extLst>
              </p:cNvPr>
              <p:cNvSpPr/>
              <p:nvPr/>
            </p:nvSpPr>
            <p:spPr>
              <a:xfrm>
                <a:off x="352639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9" name="Freeform 513">
                <a:extLst>
                  <a:ext uri="{FF2B5EF4-FFF2-40B4-BE49-F238E27FC236}">
                    <a16:creationId xmlns:a16="http://schemas.microsoft.com/office/drawing/2014/main" id="{2977D2FE-190E-4D8C-AFA2-FDE5A82D6F2C}"/>
                  </a:ext>
                </a:extLst>
              </p:cNvPr>
              <p:cNvSpPr/>
              <p:nvPr/>
            </p:nvSpPr>
            <p:spPr>
              <a:xfrm>
                <a:off x="420312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" name="Freeform 515">
                <a:extLst>
                  <a:ext uri="{FF2B5EF4-FFF2-40B4-BE49-F238E27FC236}">
                    <a16:creationId xmlns:a16="http://schemas.microsoft.com/office/drawing/2014/main" id="{8C804C90-2094-4612-BD66-81F39F4EBDC1}"/>
                  </a:ext>
                </a:extLst>
              </p:cNvPr>
              <p:cNvSpPr/>
              <p:nvPr/>
            </p:nvSpPr>
            <p:spPr>
              <a:xfrm>
                <a:off x="584631" y="4162026"/>
                <a:ext cx="831407" cy="38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1" name="Freeform 517">
                <a:extLst>
                  <a:ext uri="{FF2B5EF4-FFF2-40B4-BE49-F238E27FC236}">
                    <a16:creationId xmlns:a16="http://schemas.microsoft.com/office/drawing/2014/main" id="{B5C53A07-ADC9-4EAA-959F-8F2AF28F5A39}"/>
                  </a:ext>
                </a:extLst>
              </p:cNvPr>
              <p:cNvSpPr/>
              <p:nvPr/>
            </p:nvSpPr>
            <p:spPr>
              <a:xfrm>
                <a:off x="720008" y="3949320"/>
                <a:ext cx="38671" cy="116013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2" name="Freeform 518">
                <a:extLst>
                  <a:ext uri="{FF2B5EF4-FFF2-40B4-BE49-F238E27FC236}">
                    <a16:creationId xmlns:a16="http://schemas.microsoft.com/office/drawing/2014/main" id="{9E0ABD8A-41E7-4439-BDD1-B33F6879817B}"/>
                  </a:ext>
                </a:extLst>
              </p:cNvPr>
              <p:cNvSpPr/>
              <p:nvPr/>
            </p:nvSpPr>
            <p:spPr>
              <a:xfrm>
                <a:off x="1338748" y="4123344"/>
                <a:ext cx="57143" cy="38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" name="Freeform 519">
                <a:extLst>
                  <a:ext uri="{FF2B5EF4-FFF2-40B4-BE49-F238E27FC236}">
                    <a16:creationId xmlns:a16="http://schemas.microsoft.com/office/drawing/2014/main" id="{00D8EADA-351C-4C49-B44F-A0C934068D6B}"/>
                  </a:ext>
                </a:extLst>
              </p:cNvPr>
              <p:cNvSpPr/>
              <p:nvPr/>
            </p:nvSpPr>
            <p:spPr>
              <a:xfrm>
                <a:off x="904989" y="3949327"/>
                <a:ext cx="143729" cy="116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4" name="Freeform 520">
                <a:extLst>
                  <a:ext uri="{FF2B5EF4-FFF2-40B4-BE49-F238E27FC236}">
                    <a16:creationId xmlns:a16="http://schemas.microsoft.com/office/drawing/2014/main" id="{91091EBA-B3FE-4ACB-B4C6-14618774BCF9}"/>
                  </a:ext>
                </a:extLst>
              </p:cNvPr>
              <p:cNvSpPr/>
              <p:nvPr/>
            </p:nvSpPr>
            <p:spPr>
              <a:xfrm>
                <a:off x="493072" y="3949325"/>
                <a:ext cx="91591" cy="111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5" name="Freeform 521">
                <a:extLst>
                  <a:ext uri="{FF2B5EF4-FFF2-40B4-BE49-F238E27FC236}">
                    <a16:creationId xmlns:a16="http://schemas.microsoft.com/office/drawing/2014/main" id="{E21BDCBC-627F-4670-9EED-4B0F6B3A2F3C}"/>
                  </a:ext>
                </a:extLst>
              </p:cNvPr>
              <p:cNvSpPr/>
              <p:nvPr/>
            </p:nvSpPr>
            <p:spPr>
              <a:xfrm>
                <a:off x="304307" y="4065340"/>
                <a:ext cx="67665" cy="38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6" name="Freeform 522">
                <a:extLst>
                  <a:ext uri="{FF2B5EF4-FFF2-40B4-BE49-F238E27FC236}">
                    <a16:creationId xmlns:a16="http://schemas.microsoft.com/office/drawing/2014/main" id="{DC0939FF-9D10-421B-B9A4-BB74FE256CD0}"/>
                  </a:ext>
                </a:extLst>
              </p:cNvPr>
              <p:cNvSpPr/>
              <p:nvPr/>
            </p:nvSpPr>
            <p:spPr>
              <a:xfrm>
                <a:off x="1124436" y="416039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" name="Freeform 523">
                <a:extLst>
                  <a:ext uri="{FF2B5EF4-FFF2-40B4-BE49-F238E27FC236}">
                    <a16:creationId xmlns:a16="http://schemas.microsoft.com/office/drawing/2014/main" id="{187D38F6-BD5C-4B0D-BC74-26474D6DF7C8}"/>
                  </a:ext>
                </a:extLst>
              </p:cNvPr>
              <p:cNvSpPr/>
              <p:nvPr/>
            </p:nvSpPr>
            <p:spPr>
              <a:xfrm>
                <a:off x="1106714" y="4142681"/>
                <a:ext cx="212688" cy="2126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8" name="Freeform 524">
                <a:extLst>
                  <a:ext uri="{FF2B5EF4-FFF2-40B4-BE49-F238E27FC236}">
                    <a16:creationId xmlns:a16="http://schemas.microsoft.com/office/drawing/2014/main" id="{ABE92065-F8FF-4AD9-82C3-C9E2B4B49A93}"/>
                  </a:ext>
                </a:extLst>
              </p:cNvPr>
              <p:cNvSpPr/>
              <p:nvPr/>
            </p:nvSpPr>
            <p:spPr>
              <a:xfrm>
                <a:off x="1174388" y="4210347"/>
                <a:ext cx="77342" cy="77343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39" name="Группа 138">
              <a:extLst>
                <a:ext uri="{FF2B5EF4-FFF2-40B4-BE49-F238E27FC236}">
                  <a16:creationId xmlns:a16="http://schemas.microsoft.com/office/drawing/2014/main" id="{DB50A592-CA39-4F6C-A1AA-E6AEBDAA096E}"/>
                </a:ext>
              </a:extLst>
            </p:cNvPr>
            <p:cNvGrpSpPr/>
            <p:nvPr/>
          </p:nvGrpSpPr>
          <p:grpSpPr>
            <a:xfrm rot="16200000">
              <a:off x="4009682" y="8272909"/>
              <a:ext cx="1121460" cy="638072"/>
              <a:chOff x="3885099" y="3710205"/>
              <a:chExt cx="1121460" cy="638072"/>
            </a:xfrm>
          </p:grpSpPr>
          <p:sp>
            <p:nvSpPr>
              <p:cNvPr id="140" name="Freeform 192">
                <a:extLst>
                  <a:ext uri="{FF2B5EF4-FFF2-40B4-BE49-F238E27FC236}">
                    <a16:creationId xmlns:a16="http://schemas.microsoft.com/office/drawing/2014/main" id="{9878EA9A-49B4-46BC-8D49-0B98F3C43520}"/>
                  </a:ext>
                </a:extLst>
              </p:cNvPr>
              <p:cNvSpPr/>
              <p:nvPr/>
            </p:nvSpPr>
            <p:spPr>
              <a:xfrm>
                <a:off x="3943103" y="4116250"/>
                <a:ext cx="850766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1" name="Freeform 193">
                <a:extLst>
                  <a:ext uri="{FF2B5EF4-FFF2-40B4-BE49-F238E27FC236}">
                    <a16:creationId xmlns:a16="http://schemas.microsoft.com/office/drawing/2014/main" id="{BDE24CC4-00E2-4EC6-87C6-031811A1EE0D}"/>
                  </a:ext>
                </a:extLst>
              </p:cNvPr>
              <p:cNvSpPr/>
              <p:nvPr/>
            </p:nvSpPr>
            <p:spPr>
              <a:xfrm>
                <a:off x="3885099" y="3710205"/>
                <a:ext cx="754086" cy="464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2" name="Freeform 195">
                <a:extLst>
                  <a:ext uri="{FF2B5EF4-FFF2-40B4-BE49-F238E27FC236}">
                    <a16:creationId xmlns:a16="http://schemas.microsoft.com/office/drawing/2014/main" id="{7DF3FACE-5E58-40CC-8035-BFD336A695B4}"/>
                  </a:ext>
                </a:extLst>
              </p:cNvPr>
              <p:cNvSpPr/>
              <p:nvPr/>
            </p:nvSpPr>
            <p:spPr>
              <a:xfrm>
                <a:off x="3923769" y="4096913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3" name="Freeform 196">
                <a:extLst>
                  <a:ext uri="{FF2B5EF4-FFF2-40B4-BE49-F238E27FC236}">
                    <a16:creationId xmlns:a16="http://schemas.microsoft.com/office/drawing/2014/main" id="{53470AE0-9546-483F-B042-1FE560BDCA6D}"/>
                  </a:ext>
                </a:extLst>
              </p:cNvPr>
              <p:cNvSpPr/>
              <p:nvPr/>
            </p:nvSpPr>
            <p:spPr>
              <a:xfrm>
                <a:off x="3923769" y="3748872"/>
                <a:ext cx="676744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4" name="Freeform 197">
                <a:extLst>
                  <a:ext uri="{FF2B5EF4-FFF2-40B4-BE49-F238E27FC236}">
                    <a16:creationId xmlns:a16="http://schemas.microsoft.com/office/drawing/2014/main" id="{D215B311-FDE5-4232-9536-A6785C7831F8}"/>
                  </a:ext>
                </a:extLst>
              </p:cNvPr>
              <p:cNvSpPr/>
              <p:nvPr/>
            </p:nvSpPr>
            <p:spPr>
              <a:xfrm>
                <a:off x="4677852" y="3806881"/>
                <a:ext cx="309371" cy="425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5" name="Freeform 198">
                <a:extLst>
                  <a:ext uri="{FF2B5EF4-FFF2-40B4-BE49-F238E27FC236}">
                    <a16:creationId xmlns:a16="http://schemas.microsoft.com/office/drawing/2014/main" id="{8D166F85-69DA-4532-A0B5-19092DCADE5B}"/>
                  </a:ext>
                </a:extLst>
              </p:cNvPr>
              <p:cNvSpPr/>
              <p:nvPr/>
            </p:nvSpPr>
            <p:spPr>
              <a:xfrm>
                <a:off x="4784199" y="4135585"/>
                <a:ext cx="203025" cy="9667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6" name="Freeform 199">
                <a:extLst>
                  <a:ext uri="{FF2B5EF4-FFF2-40B4-BE49-F238E27FC236}">
                    <a16:creationId xmlns:a16="http://schemas.microsoft.com/office/drawing/2014/main" id="{D8B61B69-222C-4CC5-A442-0F1D55801BAF}"/>
                  </a:ext>
                </a:extLst>
              </p:cNvPr>
              <p:cNvSpPr/>
              <p:nvPr/>
            </p:nvSpPr>
            <p:spPr>
              <a:xfrm>
                <a:off x="4018834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7" name="Freeform 200">
                <a:extLst>
                  <a:ext uri="{FF2B5EF4-FFF2-40B4-BE49-F238E27FC236}">
                    <a16:creationId xmlns:a16="http://schemas.microsoft.com/office/drawing/2014/main" id="{D649084B-6A3F-43EA-93C7-850096C14349}"/>
                  </a:ext>
                </a:extLst>
              </p:cNvPr>
              <p:cNvSpPr/>
              <p:nvPr/>
            </p:nvSpPr>
            <p:spPr>
              <a:xfrm>
                <a:off x="4001110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8" name="Freeform 201">
                <a:extLst>
                  <a:ext uri="{FF2B5EF4-FFF2-40B4-BE49-F238E27FC236}">
                    <a16:creationId xmlns:a16="http://schemas.microsoft.com/office/drawing/2014/main" id="{F8A1FAA6-60E5-4FE5-A1CA-ED0D4645EDA4}"/>
                  </a:ext>
                </a:extLst>
              </p:cNvPr>
              <p:cNvSpPr/>
              <p:nvPr/>
            </p:nvSpPr>
            <p:spPr>
              <a:xfrm>
                <a:off x="4068785" y="4203258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" name="Freeform 202">
                <a:extLst>
                  <a:ext uri="{FF2B5EF4-FFF2-40B4-BE49-F238E27FC236}">
                    <a16:creationId xmlns:a16="http://schemas.microsoft.com/office/drawing/2014/main" id="{65915667-9FBA-4296-8DE6-4F4D06DA3278}"/>
                  </a:ext>
                </a:extLst>
              </p:cNvPr>
              <p:cNvSpPr/>
              <p:nvPr/>
            </p:nvSpPr>
            <p:spPr>
              <a:xfrm>
                <a:off x="4695576" y="4153307"/>
                <a:ext cx="177244" cy="177244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" name="Freeform 203">
                <a:extLst>
                  <a:ext uri="{FF2B5EF4-FFF2-40B4-BE49-F238E27FC236}">
                    <a16:creationId xmlns:a16="http://schemas.microsoft.com/office/drawing/2014/main" id="{8B521220-5C79-4BEA-BFD7-33084B4A384A}"/>
                  </a:ext>
                </a:extLst>
              </p:cNvPr>
              <p:cNvSpPr/>
              <p:nvPr/>
            </p:nvSpPr>
            <p:spPr>
              <a:xfrm>
                <a:off x="4677852" y="4135584"/>
                <a:ext cx="212693" cy="21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1" name="Freeform 204">
                <a:extLst>
                  <a:ext uri="{FF2B5EF4-FFF2-40B4-BE49-F238E27FC236}">
                    <a16:creationId xmlns:a16="http://schemas.microsoft.com/office/drawing/2014/main" id="{E764F546-3C97-4104-8FF4-B0F6A5418EBF}"/>
                  </a:ext>
                </a:extLst>
              </p:cNvPr>
              <p:cNvSpPr/>
              <p:nvPr/>
            </p:nvSpPr>
            <p:spPr>
              <a:xfrm>
                <a:off x="4745528" y="4203258"/>
                <a:ext cx="77343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" name="Freeform 205">
                <a:extLst>
                  <a:ext uri="{FF2B5EF4-FFF2-40B4-BE49-F238E27FC236}">
                    <a16:creationId xmlns:a16="http://schemas.microsoft.com/office/drawing/2014/main" id="{BC4E51A2-182A-4B1D-A0E3-862298588D07}"/>
                  </a:ext>
                </a:extLst>
              </p:cNvPr>
              <p:cNvSpPr/>
              <p:nvPr/>
            </p:nvSpPr>
            <p:spPr>
              <a:xfrm>
                <a:off x="4948549" y="4174254"/>
                <a:ext cx="58010" cy="77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3" name="Freeform 206">
                <a:extLst>
                  <a:ext uri="{FF2B5EF4-FFF2-40B4-BE49-F238E27FC236}">
                    <a16:creationId xmlns:a16="http://schemas.microsoft.com/office/drawing/2014/main" id="{04A44566-D425-4FC6-9651-C39B6CCF434D}"/>
                  </a:ext>
                </a:extLst>
              </p:cNvPr>
              <p:cNvSpPr/>
              <p:nvPr/>
            </p:nvSpPr>
            <p:spPr>
              <a:xfrm>
                <a:off x="4948549" y="4096915"/>
                <a:ext cx="38673" cy="58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" name="Freeform 207">
                <a:extLst>
                  <a:ext uri="{FF2B5EF4-FFF2-40B4-BE49-F238E27FC236}">
                    <a16:creationId xmlns:a16="http://schemas.microsoft.com/office/drawing/2014/main" id="{C699DDF2-684C-4B30-91DA-037161DF03D5}"/>
                  </a:ext>
                </a:extLst>
              </p:cNvPr>
              <p:cNvSpPr/>
              <p:nvPr/>
            </p:nvSpPr>
            <p:spPr>
              <a:xfrm>
                <a:off x="4716523" y="3845553"/>
                <a:ext cx="213880" cy="135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55" name="Группа 154">
              <a:extLst>
                <a:ext uri="{FF2B5EF4-FFF2-40B4-BE49-F238E27FC236}">
                  <a16:creationId xmlns:a16="http://schemas.microsoft.com/office/drawing/2014/main" id="{79ADCFD7-CCFE-4DA1-878D-CCE49A67F177}"/>
                </a:ext>
              </a:extLst>
            </p:cNvPr>
            <p:cNvGrpSpPr/>
            <p:nvPr/>
          </p:nvGrpSpPr>
          <p:grpSpPr>
            <a:xfrm>
              <a:off x="5933945" y="3088063"/>
              <a:ext cx="1121458" cy="696079"/>
              <a:chOff x="8286453" y="3821734"/>
              <a:chExt cx="1121458" cy="696079"/>
            </a:xfrm>
          </p:grpSpPr>
          <p:sp>
            <p:nvSpPr>
              <p:cNvPr id="156" name="Freeform 178">
                <a:extLst>
                  <a:ext uri="{FF2B5EF4-FFF2-40B4-BE49-F238E27FC236}">
                    <a16:creationId xmlns:a16="http://schemas.microsoft.com/office/drawing/2014/main" id="{C6E7FCCE-72F7-40ED-8A80-240B8D7B4361}"/>
                  </a:ext>
                </a:extLst>
              </p:cNvPr>
              <p:cNvSpPr/>
              <p:nvPr/>
            </p:nvSpPr>
            <p:spPr>
              <a:xfrm>
                <a:off x="8943859" y="3821734"/>
                <a:ext cx="135352" cy="116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6" h="21600" extrusionOk="0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" name="Freeform 179">
                <a:extLst>
                  <a:ext uri="{FF2B5EF4-FFF2-40B4-BE49-F238E27FC236}">
                    <a16:creationId xmlns:a16="http://schemas.microsoft.com/office/drawing/2014/main" id="{0D7FBE2A-EDEB-44EE-BC78-C329EFF8EFCF}"/>
                  </a:ext>
                </a:extLst>
              </p:cNvPr>
              <p:cNvSpPr/>
              <p:nvPr/>
            </p:nvSpPr>
            <p:spPr>
              <a:xfrm>
                <a:off x="8286453" y="4053761"/>
                <a:ext cx="464051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8" name="Freeform 180">
                <a:extLst>
                  <a:ext uri="{FF2B5EF4-FFF2-40B4-BE49-F238E27FC236}">
                    <a16:creationId xmlns:a16="http://schemas.microsoft.com/office/drawing/2014/main" id="{EC89ED0F-D25F-4824-A1BD-C193C64CC31B}"/>
                  </a:ext>
                </a:extLst>
              </p:cNvPr>
              <p:cNvSpPr/>
              <p:nvPr/>
            </p:nvSpPr>
            <p:spPr>
              <a:xfrm>
                <a:off x="8325122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9" name="Freeform 181">
                <a:extLst>
                  <a:ext uri="{FF2B5EF4-FFF2-40B4-BE49-F238E27FC236}">
                    <a16:creationId xmlns:a16="http://schemas.microsoft.com/office/drawing/2014/main" id="{5B8AA8A3-82D4-49EB-A6E0-52855A53D15F}"/>
                  </a:ext>
                </a:extLst>
              </p:cNvPr>
              <p:cNvSpPr/>
              <p:nvPr/>
            </p:nvSpPr>
            <p:spPr>
              <a:xfrm>
                <a:off x="8943859" y="4053761"/>
                <a:ext cx="464052" cy="464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0" name="Freeform 182">
                <a:extLst>
                  <a:ext uri="{FF2B5EF4-FFF2-40B4-BE49-F238E27FC236}">
                    <a16:creationId xmlns:a16="http://schemas.microsoft.com/office/drawing/2014/main" id="{800D3CD6-919A-4179-9C1B-2B44D5D860F1}"/>
                  </a:ext>
                </a:extLst>
              </p:cNvPr>
              <p:cNvSpPr/>
              <p:nvPr/>
            </p:nvSpPr>
            <p:spPr>
              <a:xfrm>
                <a:off x="8982529" y="4092430"/>
                <a:ext cx="386711" cy="386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161" name="Graphic 14">
                <a:extLst>
                  <a:ext uri="{FF2B5EF4-FFF2-40B4-BE49-F238E27FC236}">
                    <a16:creationId xmlns:a16="http://schemas.microsoft.com/office/drawing/2014/main" id="{78882CD0-5689-47C9-AD28-58C39DC8E980}"/>
                  </a:ext>
                </a:extLst>
              </p:cNvPr>
              <p:cNvGrpSpPr/>
              <p:nvPr/>
            </p:nvGrpSpPr>
            <p:grpSpPr>
              <a:xfrm>
                <a:off x="8479807" y="4247115"/>
                <a:ext cx="715414" cy="77343"/>
                <a:chOff x="0" y="0"/>
                <a:chExt cx="715411" cy="77341"/>
              </a:xfrm>
            </p:grpSpPr>
            <p:sp>
              <p:nvSpPr>
                <p:cNvPr id="167" name="Freeform 184">
                  <a:extLst>
                    <a:ext uri="{FF2B5EF4-FFF2-40B4-BE49-F238E27FC236}">
                      <a16:creationId xmlns:a16="http://schemas.microsoft.com/office/drawing/2014/main" id="{A982D6F6-CC7F-45E1-9CEA-6F9E77EA3946}"/>
                    </a:ext>
                  </a:extLst>
                </p:cNvPr>
                <p:cNvSpPr/>
                <p:nvPr/>
              </p:nvSpPr>
              <p:spPr>
                <a:xfrm>
                  <a:off x="-1" y="0"/>
                  <a:ext cx="77343" cy="77342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168" name="Freeform 185">
                  <a:extLst>
                    <a:ext uri="{FF2B5EF4-FFF2-40B4-BE49-F238E27FC236}">
                      <a16:creationId xmlns:a16="http://schemas.microsoft.com/office/drawing/2014/main" id="{BC6F81E7-E699-4FAC-92A3-5C9C5D2E4FD1}"/>
                    </a:ext>
                  </a:extLst>
                </p:cNvPr>
                <p:cNvSpPr/>
                <p:nvPr/>
              </p:nvSpPr>
              <p:spPr>
                <a:xfrm>
                  <a:off x="676738" y="19334"/>
                  <a:ext cx="38674" cy="38673"/>
                </a:xfrm>
                <a:prstGeom prst="ellipse">
                  <a:avLst/>
                </a:prstGeom>
                <a:solidFill>
                  <a:srgbClr val="736F7B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162" name="Freeform 186">
                <a:extLst>
                  <a:ext uri="{FF2B5EF4-FFF2-40B4-BE49-F238E27FC236}">
                    <a16:creationId xmlns:a16="http://schemas.microsoft.com/office/drawing/2014/main" id="{424B8850-E2BF-454F-8D96-1A5A8FD2FACE}"/>
                  </a:ext>
                </a:extLst>
              </p:cNvPr>
              <p:cNvSpPr/>
              <p:nvPr/>
            </p:nvSpPr>
            <p:spPr>
              <a:xfrm>
                <a:off x="8499143" y="3899063"/>
                <a:ext cx="696081" cy="40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7" h="21469" extrusionOk="0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3" name="Freeform 187">
                <a:extLst>
                  <a:ext uri="{FF2B5EF4-FFF2-40B4-BE49-F238E27FC236}">
                    <a16:creationId xmlns:a16="http://schemas.microsoft.com/office/drawing/2014/main" id="{A0A96EA7-FA76-4A88-81CD-A7DAE684115D}"/>
                  </a:ext>
                </a:extLst>
              </p:cNvPr>
              <p:cNvSpPr/>
              <p:nvPr/>
            </p:nvSpPr>
            <p:spPr>
              <a:xfrm>
                <a:off x="8615155" y="3918413"/>
                <a:ext cx="174022" cy="58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4" name="Freeform 188">
                <a:extLst>
                  <a:ext uri="{FF2B5EF4-FFF2-40B4-BE49-F238E27FC236}">
                    <a16:creationId xmlns:a16="http://schemas.microsoft.com/office/drawing/2014/main" id="{91E9AA1C-B804-45CD-AD2A-0CBB4ABEB95A}"/>
                  </a:ext>
                </a:extLst>
              </p:cNvPr>
              <p:cNvSpPr/>
              <p:nvPr/>
            </p:nvSpPr>
            <p:spPr>
              <a:xfrm>
                <a:off x="8750502" y="4227781"/>
                <a:ext cx="154684" cy="1546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5" name="Freeform 189">
                <a:extLst>
                  <a:ext uri="{FF2B5EF4-FFF2-40B4-BE49-F238E27FC236}">
                    <a16:creationId xmlns:a16="http://schemas.microsoft.com/office/drawing/2014/main" id="{1169D4CA-4549-4B1D-A0CA-5709E633FECB}"/>
                  </a:ext>
                </a:extLst>
              </p:cNvPr>
              <p:cNvSpPr/>
              <p:nvPr/>
            </p:nvSpPr>
            <p:spPr>
              <a:xfrm>
                <a:off x="8808511" y="4285763"/>
                <a:ext cx="77340" cy="15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1269" extrusionOk="0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6" name="Freeform 190">
                <a:extLst>
                  <a:ext uri="{FF2B5EF4-FFF2-40B4-BE49-F238E27FC236}">
                    <a16:creationId xmlns:a16="http://schemas.microsoft.com/office/drawing/2014/main" id="{91F7E9BF-D5A2-47A4-8EE2-9025C90566E3}"/>
                  </a:ext>
                </a:extLst>
              </p:cNvPr>
              <p:cNvSpPr/>
              <p:nvPr/>
            </p:nvSpPr>
            <p:spPr>
              <a:xfrm>
                <a:off x="8827843" y="4401798"/>
                <a:ext cx="96681" cy="38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69" name="Группа 168">
              <a:extLst>
                <a:ext uri="{FF2B5EF4-FFF2-40B4-BE49-F238E27FC236}">
                  <a16:creationId xmlns:a16="http://schemas.microsoft.com/office/drawing/2014/main" id="{33D94557-BFC4-481D-95B6-9118534A0A24}"/>
                </a:ext>
              </a:extLst>
            </p:cNvPr>
            <p:cNvGrpSpPr/>
            <p:nvPr/>
          </p:nvGrpSpPr>
          <p:grpSpPr>
            <a:xfrm>
              <a:off x="7618428" y="2526435"/>
              <a:ext cx="1457078" cy="515003"/>
              <a:chOff x="7768575" y="3355582"/>
              <a:chExt cx="1457078" cy="515003"/>
            </a:xfrm>
          </p:grpSpPr>
          <p:sp>
            <p:nvSpPr>
              <p:cNvPr id="170" name="Freeform 163">
                <a:extLst>
                  <a:ext uri="{FF2B5EF4-FFF2-40B4-BE49-F238E27FC236}">
                    <a16:creationId xmlns:a16="http://schemas.microsoft.com/office/drawing/2014/main" id="{DAB08BC2-7C6A-4A65-984B-BA6F53E96BD6}"/>
                  </a:ext>
                </a:extLst>
              </p:cNvPr>
              <p:cNvSpPr/>
              <p:nvPr/>
            </p:nvSpPr>
            <p:spPr>
              <a:xfrm>
                <a:off x="8333820" y="3719831"/>
                <a:ext cx="577807" cy="150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36" extrusionOk="0">
                    <a:moveTo>
                      <a:pt x="21485" y="15279"/>
                    </a:moveTo>
                    <a:cubicBezTo>
                      <a:pt x="21369" y="14395"/>
                      <a:pt x="21089" y="14042"/>
                      <a:pt x="20857" y="14480"/>
                    </a:cubicBezTo>
                    <a:lnTo>
                      <a:pt x="19537" y="16997"/>
                    </a:lnTo>
                    <a:cubicBezTo>
                      <a:pt x="19240" y="17564"/>
                      <a:pt x="18907" y="17864"/>
                      <a:pt x="18575" y="17864"/>
                    </a:cubicBezTo>
                    <a:lnTo>
                      <a:pt x="15832" y="17864"/>
                    </a:lnTo>
                    <a:lnTo>
                      <a:pt x="14971" y="1439"/>
                    </a:lnTo>
                    <a:cubicBezTo>
                      <a:pt x="14920" y="469"/>
                      <a:pt x="14664" y="-164"/>
                      <a:pt x="14421" y="38"/>
                    </a:cubicBezTo>
                    <a:cubicBezTo>
                      <a:pt x="14167" y="232"/>
                      <a:pt x="14002" y="1172"/>
                      <a:pt x="14053" y="2140"/>
                    </a:cubicBezTo>
                    <a:lnTo>
                      <a:pt x="14877" y="17864"/>
                    </a:lnTo>
                    <a:lnTo>
                      <a:pt x="4784" y="17864"/>
                    </a:lnTo>
                    <a:lnTo>
                      <a:pt x="5609" y="2140"/>
                    </a:lnTo>
                    <a:cubicBezTo>
                      <a:pt x="5660" y="1172"/>
                      <a:pt x="5495" y="232"/>
                      <a:pt x="5241" y="38"/>
                    </a:cubicBezTo>
                    <a:cubicBezTo>
                      <a:pt x="5000" y="-162"/>
                      <a:pt x="4742" y="469"/>
                      <a:pt x="4690" y="1439"/>
                    </a:cubicBezTo>
                    <a:lnTo>
                      <a:pt x="3829" y="17864"/>
                    </a:lnTo>
                    <a:lnTo>
                      <a:pt x="468" y="17864"/>
                    </a:lnTo>
                    <a:cubicBezTo>
                      <a:pt x="209" y="17864"/>
                      <a:pt x="0" y="18663"/>
                      <a:pt x="0" y="19650"/>
                    </a:cubicBezTo>
                    <a:cubicBezTo>
                      <a:pt x="0" y="20637"/>
                      <a:pt x="209" y="21436"/>
                      <a:pt x="468" y="21436"/>
                    </a:cubicBezTo>
                    <a:lnTo>
                      <a:pt x="18574" y="21436"/>
                    </a:lnTo>
                    <a:cubicBezTo>
                      <a:pt x="19052" y="21436"/>
                      <a:pt x="19529" y="21005"/>
                      <a:pt x="19956" y="20193"/>
                    </a:cubicBezTo>
                    <a:lnTo>
                      <a:pt x="21275" y="17676"/>
                    </a:lnTo>
                    <a:cubicBezTo>
                      <a:pt x="21507" y="17234"/>
                      <a:pt x="21600" y="16162"/>
                      <a:pt x="21485" y="15279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" name="Freeform 164">
                <a:extLst>
                  <a:ext uri="{FF2B5EF4-FFF2-40B4-BE49-F238E27FC236}">
                    <a16:creationId xmlns:a16="http://schemas.microsoft.com/office/drawing/2014/main" id="{C29AE752-AAE5-485E-A504-C107516F8A8D}"/>
                  </a:ext>
                </a:extLst>
              </p:cNvPr>
              <p:cNvSpPr/>
              <p:nvPr/>
            </p:nvSpPr>
            <p:spPr>
              <a:xfrm>
                <a:off x="8559918" y="3355582"/>
                <a:ext cx="50243" cy="100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5401" y="21600"/>
                    </a:ln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" name="Freeform 166">
                <a:extLst>
                  <a:ext uri="{FF2B5EF4-FFF2-40B4-BE49-F238E27FC236}">
                    <a16:creationId xmlns:a16="http://schemas.microsoft.com/office/drawing/2014/main" id="{2E420451-F179-4877-BD3F-63029618B508}"/>
                  </a:ext>
                </a:extLst>
              </p:cNvPr>
              <p:cNvSpPr/>
              <p:nvPr/>
            </p:nvSpPr>
            <p:spPr>
              <a:xfrm>
                <a:off x="7944427" y="3355582"/>
                <a:ext cx="628052" cy="25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6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3" name="Freeform 167">
                <a:extLst>
                  <a:ext uri="{FF2B5EF4-FFF2-40B4-BE49-F238E27FC236}">
                    <a16:creationId xmlns:a16="http://schemas.microsoft.com/office/drawing/2014/main" id="{A1513475-DE67-422B-A1D4-91CAE238E49F}"/>
                  </a:ext>
                </a:extLst>
              </p:cNvPr>
              <p:cNvSpPr/>
              <p:nvPr/>
            </p:nvSpPr>
            <p:spPr>
              <a:xfrm>
                <a:off x="8597600" y="3355582"/>
                <a:ext cx="628053" cy="251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7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4" name="Freeform 168">
                <a:extLst>
                  <a:ext uri="{FF2B5EF4-FFF2-40B4-BE49-F238E27FC236}">
                    <a16:creationId xmlns:a16="http://schemas.microsoft.com/office/drawing/2014/main" id="{17ED529B-F664-4326-A872-0F01C3924781}"/>
                  </a:ext>
                </a:extLst>
              </p:cNvPr>
              <p:cNvSpPr/>
              <p:nvPr/>
            </p:nvSpPr>
            <p:spPr>
              <a:xfrm>
                <a:off x="7768575" y="3430948"/>
                <a:ext cx="125611" cy="2512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8" y="928"/>
                    </a:moveTo>
                    <a:cubicBezTo>
                      <a:pt x="8999" y="359"/>
                      <a:pt x="7836" y="0"/>
                      <a:pt x="6565" y="0"/>
                    </a:cubicBezTo>
                    <a:lnTo>
                      <a:pt x="0" y="0"/>
                    </a:lnTo>
                    <a:lnTo>
                      <a:pt x="8640" y="12960"/>
                    </a:lnTo>
                    <a:lnTo>
                      <a:pt x="0" y="21600"/>
                    </a:lnTo>
                    <a:lnTo>
                      <a:pt x="6347" y="21600"/>
                    </a:lnTo>
                    <a:cubicBezTo>
                      <a:pt x="7791" y="21600"/>
                      <a:pt x="9150" y="21260"/>
                      <a:pt x="10016" y="20683"/>
                    </a:cubicBezTo>
                    <a:lnTo>
                      <a:pt x="21600" y="12960"/>
                    </a:lnTo>
                    <a:lnTo>
                      <a:pt x="9568" y="92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5" name="Freeform 169">
                <a:extLst>
                  <a:ext uri="{FF2B5EF4-FFF2-40B4-BE49-F238E27FC236}">
                    <a16:creationId xmlns:a16="http://schemas.microsoft.com/office/drawing/2014/main" id="{4E829CBD-7622-41CD-9BE8-D25B0D2BAA1F}"/>
                  </a:ext>
                </a:extLst>
              </p:cNvPr>
              <p:cNvSpPr/>
              <p:nvPr/>
            </p:nvSpPr>
            <p:spPr>
              <a:xfrm>
                <a:off x="7793693" y="3456067"/>
                <a:ext cx="1205859" cy="301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27" y="13927"/>
                    </a:moveTo>
                    <a:lnTo>
                      <a:pt x="19800" y="12600"/>
                    </a:lnTo>
                    <a:cubicBezTo>
                      <a:pt x="18900" y="5400"/>
                      <a:pt x="17550" y="3600"/>
                      <a:pt x="17100" y="3600"/>
                    </a:cubicBezTo>
                    <a:cubicBezTo>
                      <a:pt x="16794" y="3600"/>
                      <a:pt x="15864" y="3600"/>
                      <a:pt x="15300" y="3600"/>
                    </a:cubicBezTo>
                    <a:lnTo>
                      <a:pt x="15300" y="1800"/>
                    </a:lnTo>
                    <a:cubicBezTo>
                      <a:pt x="15300" y="806"/>
                      <a:pt x="15099" y="0"/>
                      <a:pt x="14850" y="0"/>
                    </a:cubicBezTo>
                    <a:lnTo>
                      <a:pt x="11700" y="0"/>
                    </a:lnTo>
                    <a:cubicBezTo>
                      <a:pt x="10579" y="0"/>
                      <a:pt x="8528" y="4962"/>
                      <a:pt x="7864" y="6647"/>
                    </a:cubicBezTo>
                    <a:cubicBezTo>
                      <a:pt x="7720" y="7011"/>
                      <a:pt x="7555" y="7200"/>
                      <a:pt x="7385" y="7200"/>
                    </a:cubicBezTo>
                    <a:lnTo>
                      <a:pt x="463" y="7200"/>
                    </a:lnTo>
                    <a:cubicBezTo>
                      <a:pt x="207" y="7200"/>
                      <a:pt x="0" y="8028"/>
                      <a:pt x="0" y="9050"/>
                    </a:cubicBezTo>
                    <a:cubicBezTo>
                      <a:pt x="0" y="10032"/>
                      <a:pt x="192" y="10843"/>
                      <a:pt x="437" y="10897"/>
                    </a:cubicBezTo>
                    <a:lnTo>
                      <a:pt x="7662" y="12503"/>
                    </a:lnTo>
                    <a:cubicBezTo>
                      <a:pt x="7849" y="12544"/>
                      <a:pt x="8010" y="13046"/>
                      <a:pt x="8065" y="13760"/>
                    </a:cubicBezTo>
                    <a:cubicBezTo>
                      <a:pt x="8211" y="15618"/>
                      <a:pt x="8380" y="17321"/>
                      <a:pt x="8550" y="18000"/>
                    </a:cubicBezTo>
                    <a:cubicBezTo>
                      <a:pt x="9000" y="19800"/>
                      <a:pt x="11700" y="21600"/>
                      <a:pt x="12600" y="21600"/>
                    </a:cubicBezTo>
                    <a:cubicBezTo>
                      <a:pt x="13500" y="21600"/>
                      <a:pt x="14400" y="21600"/>
                      <a:pt x="17100" y="21600"/>
                    </a:cubicBezTo>
                    <a:cubicBezTo>
                      <a:pt x="19052" y="21600"/>
                      <a:pt x="20534" y="19718"/>
                      <a:pt x="21205" y="18675"/>
                    </a:cubicBezTo>
                    <a:cubicBezTo>
                      <a:pt x="21445" y="18303"/>
                      <a:pt x="21600" y="17381"/>
                      <a:pt x="21600" y="16350"/>
                    </a:cubicBezTo>
                    <a:cubicBezTo>
                      <a:pt x="21600" y="15204"/>
                      <a:pt x="21405" y="14205"/>
                      <a:pt x="21127" y="1392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" name="Freeform 171">
                <a:extLst>
                  <a:ext uri="{FF2B5EF4-FFF2-40B4-BE49-F238E27FC236}">
                    <a16:creationId xmlns:a16="http://schemas.microsoft.com/office/drawing/2014/main" id="{D3F505AE-352B-4FBF-874A-F73A7259CA04}"/>
                  </a:ext>
                </a:extLst>
              </p:cNvPr>
              <p:cNvSpPr/>
              <p:nvPr/>
            </p:nvSpPr>
            <p:spPr>
              <a:xfrm>
                <a:off x="8522234" y="3531436"/>
                <a:ext cx="125612" cy="125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cubicBezTo>
                      <a:pt x="967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967" y="21600"/>
                      <a:pt x="2160" y="21600"/>
                    </a:cubicBezTo>
                    <a:lnTo>
                      <a:pt x="19440" y="21600"/>
                    </a:lnTo>
                    <a:cubicBezTo>
                      <a:pt x="20633" y="21600"/>
                      <a:pt x="21600" y="20633"/>
                      <a:pt x="21600" y="19440"/>
                    </a:cubicBezTo>
                    <a:lnTo>
                      <a:pt x="21600" y="2160"/>
                    </a:lnTo>
                    <a:cubicBezTo>
                      <a:pt x="21600" y="967"/>
                      <a:pt x="20633" y="0"/>
                      <a:pt x="19440" y="0"/>
                    </a:cubicBezTo>
                    <a:lnTo>
                      <a:pt x="2160" y="0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7" name="Freeform 172">
                <a:extLst>
                  <a:ext uri="{FF2B5EF4-FFF2-40B4-BE49-F238E27FC236}">
                    <a16:creationId xmlns:a16="http://schemas.microsoft.com/office/drawing/2014/main" id="{EC9F29FD-5CC0-4C11-913F-56C97B971EA9}"/>
                  </a:ext>
                </a:extLst>
              </p:cNvPr>
              <p:cNvSpPr/>
              <p:nvPr/>
            </p:nvSpPr>
            <p:spPr>
              <a:xfrm>
                <a:off x="8681641" y="3531436"/>
                <a:ext cx="91817" cy="125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600" extrusionOk="0">
                    <a:moveTo>
                      <a:pt x="13183" y="0"/>
                    </a:moveTo>
                    <a:lnTo>
                      <a:pt x="2910" y="0"/>
                    </a:lnTo>
                    <a:cubicBezTo>
                      <a:pt x="1303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1303" y="21600"/>
                      <a:pt x="2910" y="21600"/>
                    </a:cubicBezTo>
                    <a:lnTo>
                      <a:pt x="18356" y="21600"/>
                    </a:lnTo>
                    <a:cubicBezTo>
                      <a:pt x="20218" y="21600"/>
                      <a:pt x="21600" y="20320"/>
                      <a:pt x="21197" y="18971"/>
                    </a:cubicBezTo>
                    <a:lnTo>
                      <a:pt x="16024" y="1691"/>
                    </a:lnTo>
                    <a:cubicBezTo>
                      <a:pt x="15728" y="703"/>
                      <a:pt x="14547" y="0"/>
                      <a:pt x="1318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8" name="Freeform 173">
                <a:extLst>
                  <a:ext uri="{FF2B5EF4-FFF2-40B4-BE49-F238E27FC236}">
                    <a16:creationId xmlns:a16="http://schemas.microsoft.com/office/drawing/2014/main" id="{321DFB35-A21C-4FEF-99DA-3EA5EC103633}"/>
                  </a:ext>
                </a:extLst>
              </p:cNvPr>
              <p:cNvSpPr/>
              <p:nvPr/>
            </p:nvSpPr>
            <p:spPr>
              <a:xfrm>
                <a:off x="8778311" y="3529028"/>
                <a:ext cx="120753" cy="127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3" h="21512" extrusionOk="0">
                    <a:moveTo>
                      <a:pt x="6523" y="20448"/>
                    </a:moveTo>
                    <a:cubicBezTo>
                      <a:pt x="6774" y="21165"/>
                      <a:pt x="7530" y="21600"/>
                      <a:pt x="8315" y="21498"/>
                    </a:cubicBezTo>
                    <a:cubicBezTo>
                      <a:pt x="9330" y="21365"/>
                      <a:pt x="10333" y="21161"/>
                      <a:pt x="11309" y="20852"/>
                    </a:cubicBezTo>
                    <a:lnTo>
                      <a:pt x="21333" y="17320"/>
                    </a:lnTo>
                    <a:cubicBezTo>
                      <a:pt x="16689" y="8470"/>
                      <a:pt x="10837" y="3116"/>
                      <a:pt x="5670" y="0"/>
                    </a:cubicBezTo>
                    <a:lnTo>
                      <a:pt x="1631" y="0"/>
                    </a:lnTo>
                    <a:cubicBezTo>
                      <a:pt x="518" y="0"/>
                      <a:pt x="-267" y="1039"/>
                      <a:pt x="85" y="2044"/>
                    </a:cubicBezTo>
                    <a:lnTo>
                      <a:pt x="6523" y="20448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9" name="Freeform 175">
                <a:extLst>
                  <a:ext uri="{FF2B5EF4-FFF2-40B4-BE49-F238E27FC236}">
                    <a16:creationId xmlns:a16="http://schemas.microsoft.com/office/drawing/2014/main" id="{F719C9FE-2A68-42FC-BD11-FB067EE3002C}"/>
                  </a:ext>
                </a:extLst>
              </p:cNvPr>
              <p:cNvSpPr/>
              <p:nvPr/>
            </p:nvSpPr>
            <p:spPr>
              <a:xfrm>
                <a:off x="8246953" y="3631925"/>
                <a:ext cx="752602" cy="75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002"/>
                    </a:moveTo>
                    <a:cubicBezTo>
                      <a:pt x="21600" y="10416"/>
                      <a:pt x="21288" y="6420"/>
                      <a:pt x="20842" y="5308"/>
                    </a:cubicBezTo>
                    <a:lnTo>
                      <a:pt x="18716" y="0"/>
                    </a:lnTo>
                    <a:lnTo>
                      <a:pt x="16601" y="7200"/>
                    </a:lnTo>
                    <a:lnTo>
                      <a:pt x="0" y="7200"/>
                    </a:lnTo>
                    <a:cubicBezTo>
                      <a:pt x="213" y="13580"/>
                      <a:pt x="451" y="19206"/>
                      <a:pt x="691" y="21600"/>
                    </a:cubicBezTo>
                    <a:lnTo>
                      <a:pt x="21339" y="21600"/>
                    </a:lnTo>
                    <a:cubicBezTo>
                      <a:pt x="21499" y="19807"/>
                      <a:pt x="21600" y="17521"/>
                      <a:pt x="21600" y="150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" name="Freeform 176">
                <a:extLst>
                  <a:ext uri="{FF2B5EF4-FFF2-40B4-BE49-F238E27FC236}">
                    <a16:creationId xmlns:a16="http://schemas.microsoft.com/office/drawing/2014/main" id="{32C1DA05-F798-4352-8C35-B46C96FEFE0A}"/>
                  </a:ext>
                </a:extLst>
              </p:cNvPr>
              <p:cNvSpPr/>
              <p:nvPr/>
            </p:nvSpPr>
            <p:spPr>
              <a:xfrm>
                <a:off x="7793693" y="3456067"/>
                <a:ext cx="703420" cy="183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964"/>
                    </a:moveTo>
                    <a:lnTo>
                      <a:pt x="21600" y="0"/>
                    </a:lnTo>
                    <a:lnTo>
                      <a:pt x="20057" y="0"/>
                    </a:lnTo>
                    <a:cubicBezTo>
                      <a:pt x="18136" y="0"/>
                      <a:pt x="14620" y="8169"/>
                      <a:pt x="13481" y="10943"/>
                    </a:cubicBezTo>
                    <a:cubicBezTo>
                      <a:pt x="13235" y="11542"/>
                      <a:pt x="12951" y="11853"/>
                      <a:pt x="12660" y="11853"/>
                    </a:cubicBezTo>
                    <a:lnTo>
                      <a:pt x="793" y="11853"/>
                    </a:lnTo>
                    <a:cubicBezTo>
                      <a:pt x="355" y="11853"/>
                      <a:pt x="0" y="13217"/>
                      <a:pt x="0" y="14899"/>
                    </a:cubicBezTo>
                    <a:cubicBezTo>
                      <a:pt x="0" y="16515"/>
                      <a:pt x="329" y="17850"/>
                      <a:pt x="749" y="17940"/>
                    </a:cubicBezTo>
                    <a:lnTo>
                      <a:pt x="13134" y="20583"/>
                    </a:lnTo>
                    <a:cubicBezTo>
                      <a:pt x="13344" y="20628"/>
                      <a:pt x="13529" y="21019"/>
                      <a:pt x="13663" y="21600"/>
                    </a:cubicBezTo>
                    <a:lnTo>
                      <a:pt x="17868" y="8013"/>
                    </a:lnTo>
                    <a:cubicBezTo>
                      <a:pt x="18285" y="6665"/>
                      <a:pt x="18813" y="5927"/>
                      <a:pt x="19358" y="5927"/>
                    </a:cubicBezTo>
                    <a:lnTo>
                      <a:pt x="20829" y="5927"/>
                    </a:lnTo>
                    <a:cubicBezTo>
                      <a:pt x="21255" y="5927"/>
                      <a:pt x="21600" y="4600"/>
                      <a:pt x="21600" y="29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81" name="Group">
              <a:extLst>
                <a:ext uri="{FF2B5EF4-FFF2-40B4-BE49-F238E27FC236}">
                  <a16:creationId xmlns:a16="http://schemas.microsoft.com/office/drawing/2014/main" id="{AF18A0AB-87CC-4E84-B45E-F09DABE5CA7D}"/>
                </a:ext>
              </a:extLst>
            </p:cNvPr>
            <p:cNvGrpSpPr/>
            <p:nvPr/>
          </p:nvGrpSpPr>
          <p:grpSpPr>
            <a:xfrm rot="5400000">
              <a:off x="7808861" y="7003347"/>
              <a:ext cx="1121530" cy="444711"/>
              <a:chOff x="0" y="0"/>
              <a:chExt cx="1121529" cy="444710"/>
            </a:xfrm>
          </p:grpSpPr>
          <p:sp>
            <p:nvSpPr>
              <p:cNvPr id="182" name="Freeform 96">
                <a:extLst>
                  <a:ext uri="{FF2B5EF4-FFF2-40B4-BE49-F238E27FC236}">
                    <a16:creationId xmlns:a16="http://schemas.microsoft.com/office/drawing/2014/main" id="{40904386-B0ED-4BAB-AB3D-D18C97A2F355}"/>
                  </a:ext>
                </a:extLst>
              </p:cNvPr>
              <p:cNvSpPr/>
              <p:nvPr/>
            </p:nvSpPr>
            <p:spPr>
              <a:xfrm>
                <a:off x="11" y="2"/>
                <a:ext cx="1102117" cy="348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3" name="Freeform 97">
                <a:extLst>
                  <a:ext uri="{FF2B5EF4-FFF2-40B4-BE49-F238E27FC236}">
                    <a16:creationId xmlns:a16="http://schemas.microsoft.com/office/drawing/2014/main" id="{1403CFC3-AB4C-4923-B5FD-1F533A4E90AB}"/>
                  </a:ext>
                </a:extLst>
              </p:cNvPr>
              <p:cNvSpPr/>
              <p:nvPr/>
            </p:nvSpPr>
            <p:spPr>
              <a:xfrm>
                <a:off x="10" y="174016"/>
                <a:ext cx="1102117" cy="19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" name="Freeform 98">
                <a:extLst>
                  <a:ext uri="{FF2B5EF4-FFF2-40B4-BE49-F238E27FC236}">
                    <a16:creationId xmlns:a16="http://schemas.microsoft.com/office/drawing/2014/main" id="{3CD61E62-88A3-48F8-8945-B0DC8FAF764B}"/>
                  </a:ext>
                </a:extLst>
              </p:cNvPr>
              <p:cNvSpPr/>
              <p:nvPr/>
            </p:nvSpPr>
            <p:spPr>
              <a:xfrm>
                <a:off x="-1" y="290041"/>
                <a:ext cx="1121455" cy="77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" name="Freeform 99">
                <a:extLst>
                  <a:ext uri="{FF2B5EF4-FFF2-40B4-BE49-F238E27FC236}">
                    <a16:creationId xmlns:a16="http://schemas.microsoft.com/office/drawing/2014/main" id="{2D703398-AD13-47BD-AB3E-79E3DFA0B56E}"/>
                  </a:ext>
                </a:extLst>
              </p:cNvPr>
              <p:cNvSpPr/>
              <p:nvPr/>
            </p:nvSpPr>
            <p:spPr>
              <a:xfrm>
                <a:off x="831419" y="232018"/>
                <a:ext cx="193351" cy="193351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" name="Freeform 100">
                <a:extLst>
                  <a:ext uri="{FF2B5EF4-FFF2-40B4-BE49-F238E27FC236}">
                    <a16:creationId xmlns:a16="http://schemas.microsoft.com/office/drawing/2014/main" id="{8CA8F97D-86FA-41F5-ADF7-88EE3F611B1F}"/>
                  </a:ext>
                </a:extLst>
              </p:cNvPr>
              <p:cNvSpPr/>
              <p:nvPr/>
            </p:nvSpPr>
            <p:spPr>
              <a:xfrm>
                <a:off x="812094" y="212686"/>
                <a:ext cx="232024" cy="232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7" name="Freeform 101">
                <a:extLst>
                  <a:ext uri="{FF2B5EF4-FFF2-40B4-BE49-F238E27FC236}">
                    <a16:creationId xmlns:a16="http://schemas.microsoft.com/office/drawing/2014/main" id="{5C07CCED-D208-44D2-A63D-8713DC3779E9}"/>
                  </a:ext>
                </a:extLst>
              </p:cNvPr>
              <p:cNvSpPr/>
              <p:nvPr/>
            </p:nvSpPr>
            <p:spPr>
              <a:xfrm>
                <a:off x="889424" y="290024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" name="Freeform 102">
                <a:extLst>
                  <a:ext uri="{FF2B5EF4-FFF2-40B4-BE49-F238E27FC236}">
                    <a16:creationId xmlns:a16="http://schemas.microsoft.com/office/drawing/2014/main" id="{0AC6D3E3-C84E-4195-A074-5BE8540AB325}"/>
                  </a:ext>
                </a:extLst>
              </p:cNvPr>
              <p:cNvSpPr/>
              <p:nvPr/>
            </p:nvSpPr>
            <p:spPr>
              <a:xfrm>
                <a:off x="96678" y="232018"/>
                <a:ext cx="193351" cy="193351"/>
              </a:xfrm>
              <a:prstGeom prst="ellipse">
                <a:avLst/>
              </a:pr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9" name="Freeform 103">
                <a:extLst>
                  <a:ext uri="{FF2B5EF4-FFF2-40B4-BE49-F238E27FC236}">
                    <a16:creationId xmlns:a16="http://schemas.microsoft.com/office/drawing/2014/main" id="{8026D924-12DC-4DB7-9645-5FEC2FA19045}"/>
                  </a:ext>
                </a:extLst>
              </p:cNvPr>
              <p:cNvSpPr/>
              <p:nvPr/>
            </p:nvSpPr>
            <p:spPr>
              <a:xfrm>
                <a:off x="77351" y="212686"/>
                <a:ext cx="232025" cy="232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0" name="Freeform 104">
                <a:extLst>
                  <a:ext uri="{FF2B5EF4-FFF2-40B4-BE49-F238E27FC236}">
                    <a16:creationId xmlns:a16="http://schemas.microsoft.com/office/drawing/2014/main" id="{1A9AB63D-14E1-4531-9850-3D3265D82476}"/>
                  </a:ext>
                </a:extLst>
              </p:cNvPr>
              <p:cNvSpPr/>
              <p:nvPr/>
            </p:nvSpPr>
            <p:spPr>
              <a:xfrm>
                <a:off x="154683" y="290024"/>
                <a:ext cx="77342" cy="77342"/>
              </a:xfrm>
              <a:prstGeom prst="ellipse">
                <a:avLst/>
              </a:prstGeom>
              <a:solidFill>
                <a:schemeClr val="accent6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1" name="Freeform 106">
                <a:extLst>
                  <a:ext uri="{FF2B5EF4-FFF2-40B4-BE49-F238E27FC236}">
                    <a16:creationId xmlns:a16="http://schemas.microsoft.com/office/drawing/2014/main" id="{47377FF3-E9B1-4AC5-BB52-B760512466EC}"/>
                  </a:ext>
                </a:extLst>
              </p:cNvPr>
              <p:cNvSpPr/>
              <p:nvPr/>
            </p:nvSpPr>
            <p:spPr>
              <a:xfrm>
                <a:off x="348062" y="251424"/>
                <a:ext cx="773468" cy="386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2" name="Freeform 108">
                <a:extLst>
                  <a:ext uri="{FF2B5EF4-FFF2-40B4-BE49-F238E27FC236}">
                    <a16:creationId xmlns:a16="http://schemas.microsoft.com/office/drawing/2014/main" id="{B5071EA7-4CB1-475E-9FD1-6E12DEBDB651}"/>
                  </a:ext>
                </a:extLst>
              </p:cNvPr>
              <p:cNvSpPr/>
              <p:nvPr/>
            </p:nvSpPr>
            <p:spPr>
              <a:xfrm>
                <a:off x="154692" y="0"/>
                <a:ext cx="599397" cy="1353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3" name="Freeform 109">
                <a:extLst>
                  <a:ext uri="{FF2B5EF4-FFF2-40B4-BE49-F238E27FC236}">
                    <a16:creationId xmlns:a16="http://schemas.microsoft.com/office/drawing/2014/main" id="{2C38A842-6528-4355-BF42-D2245DE8FF62}"/>
                  </a:ext>
                </a:extLst>
              </p:cNvPr>
              <p:cNvSpPr/>
              <p:nvPr/>
            </p:nvSpPr>
            <p:spPr>
              <a:xfrm>
                <a:off x="270695" y="19336"/>
                <a:ext cx="375762" cy="116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0" h="21600" extrusionOk="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4" name="Freeform 110">
                <a:extLst>
                  <a:ext uri="{FF2B5EF4-FFF2-40B4-BE49-F238E27FC236}">
                    <a16:creationId xmlns:a16="http://schemas.microsoft.com/office/drawing/2014/main" id="{5E77C870-0007-42FB-A487-F8138CC505F6}"/>
                  </a:ext>
                </a:extLst>
              </p:cNvPr>
              <p:cNvSpPr/>
              <p:nvPr/>
            </p:nvSpPr>
            <p:spPr>
              <a:xfrm>
                <a:off x="348043" y="19336"/>
                <a:ext cx="77342" cy="116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>
                  <a:alpha val="2198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5" name="Freeform 111">
                <a:extLst>
                  <a:ext uri="{FF2B5EF4-FFF2-40B4-BE49-F238E27FC236}">
                    <a16:creationId xmlns:a16="http://schemas.microsoft.com/office/drawing/2014/main" id="{FC9D2F39-F199-49CE-A8E6-16E803D15B1E}"/>
                  </a:ext>
                </a:extLst>
              </p:cNvPr>
              <p:cNvSpPr/>
              <p:nvPr/>
            </p:nvSpPr>
            <p:spPr>
              <a:xfrm>
                <a:off x="1044114" y="193352"/>
                <a:ext cx="57143" cy="38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6" name="Freeform 112">
                <a:extLst>
                  <a:ext uri="{FF2B5EF4-FFF2-40B4-BE49-F238E27FC236}">
                    <a16:creationId xmlns:a16="http://schemas.microsoft.com/office/drawing/2014/main" id="{0F55FEF2-EA62-4CD3-B30B-DF15052EDE10}"/>
                  </a:ext>
                </a:extLst>
              </p:cNvPr>
              <p:cNvSpPr/>
              <p:nvPr/>
            </p:nvSpPr>
            <p:spPr>
              <a:xfrm>
                <a:off x="610357" y="19336"/>
                <a:ext cx="143730" cy="1160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7" name="Freeform 113">
                <a:extLst>
                  <a:ext uri="{FF2B5EF4-FFF2-40B4-BE49-F238E27FC236}">
                    <a16:creationId xmlns:a16="http://schemas.microsoft.com/office/drawing/2014/main" id="{8338DDC2-7316-43E8-9BDC-1E52519C0898}"/>
                  </a:ext>
                </a:extLst>
              </p:cNvPr>
              <p:cNvSpPr/>
              <p:nvPr/>
            </p:nvSpPr>
            <p:spPr>
              <a:xfrm>
                <a:off x="10" y="174019"/>
                <a:ext cx="58006" cy="38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98" name="Группа 197">
              <a:extLst>
                <a:ext uri="{FF2B5EF4-FFF2-40B4-BE49-F238E27FC236}">
                  <a16:creationId xmlns:a16="http://schemas.microsoft.com/office/drawing/2014/main" id="{5FABD6BC-B540-4DEE-91E1-2F02C1C537AE}"/>
                </a:ext>
              </a:extLst>
            </p:cNvPr>
            <p:cNvGrpSpPr/>
            <p:nvPr/>
          </p:nvGrpSpPr>
          <p:grpSpPr>
            <a:xfrm>
              <a:off x="9075506" y="952868"/>
              <a:ext cx="2991345" cy="472983"/>
              <a:chOff x="9075506" y="952868"/>
              <a:chExt cx="2991345" cy="472983"/>
            </a:xfrm>
          </p:grpSpPr>
          <p:sp>
            <p:nvSpPr>
              <p:cNvPr id="199" name="Template by HiSlide.io">
                <a:extLst>
                  <a:ext uri="{FF2B5EF4-FFF2-40B4-BE49-F238E27FC236}">
                    <a16:creationId xmlns:a16="http://schemas.microsoft.com/office/drawing/2014/main" id="{5A719D02-843D-462B-8241-A22CBB9C3F4B}"/>
                  </a:ext>
                </a:extLst>
              </p:cNvPr>
              <p:cNvSpPr/>
              <p:nvPr/>
            </p:nvSpPr>
            <p:spPr>
              <a:xfrm>
                <a:off x="9075506" y="952868"/>
                <a:ext cx="2991345" cy="300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00" name="PowerPoint - Keynote - Google Slides">
                <a:extLst>
                  <a:ext uri="{FF2B5EF4-FFF2-40B4-BE49-F238E27FC236}">
                    <a16:creationId xmlns:a16="http://schemas.microsoft.com/office/drawing/2014/main" id="{C9EAEB02-FD60-43CF-BD5E-A65FA94E3741}"/>
                  </a:ext>
                </a:extLst>
              </p:cNvPr>
              <p:cNvSpPr/>
              <p:nvPr/>
            </p:nvSpPr>
            <p:spPr>
              <a:xfrm>
                <a:off x="9813993" y="1263414"/>
                <a:ext cx="2239890" cy="16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278</Words>
  <Application>Microsoft Office PowerPoint</Application>
  <PresentationFormat>Произвольный</PresentationFormat>
  <Paragraphs>21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2020-11-05T16:39:22Z</dcterms:modified>
</cp:coreProperties>
</file>