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5" autoAdjust="0"/>
    <p:restoredTop sz="96224" autoAdjust="0"/>
  </p:normalViewPr>
  <p:slideViewPr>
    <p:cSldViewPr snapToGrid="0" showGuides="1">
      <p:cViewPr varScale="1">
        <p:scale>
          <a:sx n="34" d="100"/>
          <a:sy n="34" d="100"/>
        </p:scale>
        <p:origin x="126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2DD8611-657A-48B0-A4C5-6194D73B74C9}"/>
              </a:ext>
            </a:extLst>
          </p:cNvPr>
          <p:cNvGrpSpPr/>
          <p:nvPr/>
        </p:nvGrpSpPr>
        <p:grpSpPr>
          <a:xfrm>
            <a:off x="1784442" y="1024628"/>
            <a:ext cx="21436214" cy="12704480"/>
            <a:chOff x="1784442" y="1024628"/>
            <a:chExt cx="21436214" cy="12704480"/>
          </a:xfrm>
        </p:grpSpPr>
        <p:grpSp>
          <p:nvGrpSpPr>
            <p:cNvPr id="2407" name="Group"/>
            <p:cNvGrpSpPr/>
            <p:nvPr/>
          </p:nvGrpSpPr>
          <p:grpSpPr>
            <a:xfrm>
              <a:off x="18788332" y="1024628"/>
              <a:ext cx="4432324" cy="687453"/>
              <a:chOff x="-1188253" y="0"/>
              <a:chExt cx="4432323" cy="687451"/>
            </a:xfrm>
          </p:grpSpPr>
          <p:sp>
            <p:nvSpPr>
              <p:cNvPr id="2405" name="Template by HiSlide.io"/>
              <p:cNvSpPr txBox="1"/>
              <p:nvPr/>
            </p:nvSpPr>
            <p:spPr>
              <a:xfrm>
                <a:off x="-1188253" y="0"/>
                <a:ext cx="4432323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406" name="PowerPoint - Keynote - Google Slides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sp>
          <p:nvSpPr>
            <p:cNvPr id="2408" name="Shape"/>
            <p:cNvSpPr/>
            <p:nvPr/>
          </p:nvSpPr>
          <p:spPr>
            <a:xfrm>
              <a:off x="8636000" y="3911600"/>
              <a:ext cx="7083029" cy="9810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9541" y="0"/>
                    <a:pt x="8291" y="159"/>
                    <a:pt x="7107" y="470"/>
                  </a:cubicBezTo>
                  <a:cubicBezTo>
                    <a:pt x="4107" y="1258"/>
                    <a:pt x="1743" y="2965"/>
                    <a:pt x="651" y="5131"/>
                  </a:cubicBezTo>
                  <a:cubicBezTo>
                    <a:pt x="0" y="6489"/>
                    <a:pt x="0" y="8525"/>
                    <a:pt x="0" y="11920"/>
                  </a:cubicBezTo>
                  <a:lnTo>
                    <a:pt x="0" y="21600"/>
                  </a:lnTo>
                  <a:lnTo>
                    <a:pt x="3874" y="21600"/>
                  </a:lnTo>
                  <a:lnTo>
                    <a:pt x="3874" y="10463"/>
                  </a:lnTo>
                  <a:cubicBezTo>
                    <a:pt x="3874" y="8286"/>
                    <a:pt x="3874" y="6981"/>
                    <a:pt x="4292" y="6110"/>
                  </a:cubicBezTo>
                  <a:cubicBezTo>
                    <a:pt x="4992" y="4721"/>
                    <a:pt x="6507" y="3627"/>
                    <a:pt x="8431" y="3121"/>
                  </a:cubicBezTo>
                  <a:cubicBezTo>
                    <a:pt x="9190" y="2922"/>
                    <a:pt x="9993" y="2820"/>
                    <a:pt x="10801" y="2820"/>
                  </a:cubicBezTo>
                  <a:cubicBezTo>
                    <a:pt x="11608" y="2820"/>
                    <a:pt x="12410" y="2922"/>
                    <a:pt x="13169" y="3121"/>
                  </a:cubicBezTo>
                  <a:cubicBezTo>
                    <a:pt x="15093" y="3627"/>
                    <a:pt x="16608" y="4721"/>
                    <a:pt x="17308" y="6110"/>
                  </a:cubicBezTo>
                  <a:cubicBezTo>
                    <a:pt x="17726" y="6981"/>
                    <a:pt x="17726" y="8286"/>
                    <a:pt x="17726" y="10463"/>
                  </a:cubicBezTo>
                  <a:lnTo>
                    <a:pt x="17726" y="21600"/>
                  </a:lnTo>
                  <a:lnTo>
                    <a:pt x="21600" y="21600"/>
                  </a:lnTo>
                  <a:lnTo>
                    <a:pt x="21600" y="11920"/>
                  </a:lnTo>
                  <a:cubicBezTo>
                    <a:pt x="21600" y="8525"/>
                    <a:pt x="21600" y="6489"/>
                    <a:pt x="20949" y="5131"/>
                  </a:cubicBezTo>
                  <a:cubicBezTo>
                    <a:pt x="19857" y="2965"/>
                    <a:pt x="17494" y="1258"/>
                    <a:pt x="14494" y="470"/>
                  </a:cubicBezTo>
                  <a:cubicBezTo>
                    <a:pt x="13310" y="159"/>
                    <a:pt x="12060" y="0"/>
                    <a:pt x="10801" y="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09" name="Line"/>
            <p:cNvSpPr/>
            <p:nvPr/>
          </p:nvSpPr>
          <p:spPr>
            <a:xfrm>
              <a:off x="9277474" y="4563240"/>
              <a:ext cx="5819379" cy="916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0" y="21590"/>
                  </a:moveTo>
                  <a:lnTo>
                    <a:pt x="0" y="7248"/>
                  </a:lnTo>
                  <a:cubicBezTo>
                    <a:pt x="17" y="6754"/>
                    <a:pt x="80" y="6271"/>
                    <a:pt x="186" y="5801"/>
                  </a:cubicBezTo>
                  <a:cubicBezTo>
                    <a:pt x="291" y="5335"/>
                    <a:pt x="439" y="4879"/>
                    <a:pt x="674" y="4445"/>
                  </a:cubicBezTo>
                  <a:cubicBezTo>
                    <a:pt x="1148" y="3566"/>
                    <a:pt x="1960" y="2788"/>
                    <a:pt x="2963" y="2133"/>
                  </a:cubicBezTo>
                  <a:cubicBezTo>
                    <a:pt x="4964" y="826"/>
                    <a:pt x="7753" y="-10"/>
                    <a:pt x="10866" y="0"/>
                  </a:cubicBezTo>
                  <a:cubicBezTo>
                    <a:pt x="14015" y="11"/>
                    <a:pt x="16814" y="880"/>
                    <a:pt x="18799" y="2220"/>
                  </a:cubicBezTo>
                  <a:cubicBezTo>
                    <a:pt x="19796" y="2892"/>
                    <a:pt x="20595" y="3688"/>
                    <a:pt x="21035" y="4583"/>
                  </a:cubicBezTo>
                  <a:cubicBezTo>
                    <a:pt x="21252" y="5026"/>
                    <a:pt x="21378" y="5490"/>
                    <a:pt x="21463" y="5962"/>
                  </a:cubicBezTo>
                  <a:cubicBezTo>
                    <a:pt x="21549" y="6438"/>
                    <a:pt x="21596" y="6926"/>
                    <a:pt x="21600" y="7426"/>
                  </a:cubicBezTo>
                  <a:lnTo>
                    <a:pt x="21600" y="21584"/>
                  </a:lnTo>
                </a:path>
              </a:pathLst>
            </a:custGeom>
            <a:ln w="25400">
              <a:solidFill>
                <a:srgbClr val="FFFFFF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10" name="Roadmap Infographic Template"/>
            <p:cNvSpPr txBox="1"/>
            <p:nvPr/>
          </p:nvSpPr>
          <p:spPr>
            <a:xfrm>
              <a:off x="7737991" y="1728535"/>
              <a:ext cx="9212818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Roadmap Infographic Template</a:t>
              </a:r>
            </a:p>
          </p:txBody>
        </p:sp>
        <p:sp>
          <p:nvSpPr>
            <p:cNvPr id="2411" name="Placeholder text"/>
            <p:cNvSpPr txBox="1"/>
            <p:nvPr/>
          </p:nvSpPr>
          <p:spPr>
            <a:xfrm>
              <a:off x="17962566" y="4998421"/>
              <a:ext cx="317366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12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962566" y="5574527"/>
              <a:ext cx="4607310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14" name="Circle"/>
            <p:cNvSpPr/>
            <p:nvPr/>
          </p:nvSpPr>
          <p:spPr>
            <a:xfrm>
              <a:off x="17343096" y="5006033"/>
              <a:ext cx="481460" cy="48146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15" name="1"/>
            <p:cNvSpPr/>
            <p:nvPr/>
          </p:nvSpPr>
          <p:spPr>
            <a:xfrm>
              <a:off x="17323474" y="5049912"/>
              <a:ext cx="524469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418" name="Placeholder text"/>
            <p:cNvSpPr txBox="1"/>
            <p:nvPr/>
          </p:nvSpPr>
          <p:spPr>
            <a:xfrm>
              <a:off x="17962566" y="7529954"/>
              <a:ext cx="317366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19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962566" y="8106060"/>
              <a:ext cx="4607310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21" name="Circle"/>
            <p:cNvSpPr/>
            <p:nvPr/>
          </p:nvSpPr>
          <p:spPr>
            <a:xfrm>
              <a:off x="17343096" y="7537566"/>
              <a:ext cx="481460" cy="48146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22" name="2"/>
            <p:cNvSpPr/>
            <p:nvPr/>
          </p:nvSpPr>
          <p:spPr>
            <a:xfrm>
              <a:off x="17323474" y="7581445"/>
              <a:ext cx="524469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425" name="Placeholder text"/>
            <p:cNvSpPr txBox="1"/>
            <p:nvPr/>
          </p:nvSpPr>
          <p:spPr>
            <a:xfrm>
              <a:off x="17962566" y="10061487"/>
              <a:ext cx="317366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26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962566" y="10637593"/>
              <a:ext cx="4607310" cy="13336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28" name="Circle"/>
            <p:cNvSpPr/>
            <p:nvPr/>
          </p:nvSpPr>
          <p:spPr>
            <a:xfrm>
              <a:off x="17343096" y="10069099"/>
              <a:ext cx="481460" cy="481461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29" name="3"/>
            <p:cNvSpPr/>
            <p:nvPr/>
          </p:nvSpPr>
          <p:spPr>
            <a:xfrm>
              <a:off x="17323474" y="10112978"/>
              <a:ext cx="524469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2432" name="Placeholder text"/>
            <p:cNvSpPr txBox="1"/>
            <p:nvPr/>
          </p:nvSpPr>
          <p:spPr>
            <a:xfrm>
              <a:off x="3218089" y="4998421"/>
              <a:ext cx="3173660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33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84442" y="5574526"/>
              <a:ext cx="460730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34" name="Circle"/>
            <p:cNvSpPr/>
            <p:nvPr/>
          </p:nvSpPr>
          <p:spPr>
            <a:xfrm>
              <a:off x="6549771" y="5006033"/>
              <a:ext cx="481461" cy="48146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35" name="1"/>
            <p:cNvSpPr/>
            <p:nvPr/>
          </p:nvSpPr>
          <p:spPr>
            <a:xfrm>
              <a:off x="6530150" y="5049912"/>
              <a:ext cx="524470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</a:t>
              </a:r>
            </a:p>
          </p:txBody>
        </p:sp>
        <p:sp>
          <p:nvSpPr>
            <p:cNvPr id="2437" name="Placeholder text"/>
            <p:cNvSpPr txBox="1"/>
            <p:nvPr/>
          </p:nvSpPr>
          <p:spPr>
            <a:xfrm>
              <a:off x="3218089" y="7529954"/>
              <a:ext cx="3173660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38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84442" y="8106059"/>
              <a:ext cx="460730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39" name="Circle"/>
            <p:cNvSpPr/>
            <p:nvPr/>
          </p:nvSpPr>
          <p:spPr>
            <a:xfrm>
              <a:off x="6549771" y="7537566"/>
              <a:ext cx="481461" cy="48146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40" name="2"/>
            <p:cNvSpPr/>
            <p:nvPr/>
          </p:nvSpPr>
          <p:spPr>
            <a:xfrm>
              <a:off x="6530150" y="7581445"/>
              <a:ext cx="524470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442" name="Placeholder text"/>
            <p:cNvSpPr txBox="1"/>
            <p:nvPr/>
          </p:nvSpPr>
          <p:spPr>
            <a:xfrm>
              <a:off x="3218089" y="10061487"/>
              <a:ext cx="3173660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 text</a:t>
              </a:r>
            </a:p>
          </p:txBody>
        </p:sp>
        <p:sp>
          <p:nvSpPr>
            <p:cNvPr id="2443" name="Lorem Ipsum is simply dummy text of the printing and typesetting industry. Lorem Ipsum has been the industry's standard dummy text ever since the 1500s, when an unknown printer took a galley of type and scrambled it to make a type"/>
            <p:cNvSpPr txBox="1"/>
            <p:nvPr/>
          </p:nvSpPr>
          <p:spPr>
            <a:xfrm>
              <a:off x="1784442" y="10637592"/>
              <a:ext cx="460730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</a:p>
          </p:txBody>
        </p:sp>
        <p:sp>
          <p:nvSpPr>
            <p:cNvPr id="2444" name="Circle"/>
            <p:cNvSpPr/>
            <p:nvPr/>
          </p:nvSpPr>
          <p:spPr>
            <a:xfrm>
              <a:off x="6549771" y="10069100"/>
              <a:ext cx="481461" cy="481461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45" name="3"/>
            <p:cNvSpPr/>
            <p:nvPr/>
          </p:nvSpPr>
          <p:spPr>
            <a:xfrm>
              <a:off x="6530150" y="10112979"/>
              <a:ext cx="524470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</a:t>
              </a:r>
            </a:p>
          </p:txBody>
        </p:sp>
        <p:grpSp>
          <p:nvGrpSpPr>
            <p:cNvPr id="121" name="Группа 120">
              <a:extLst>
                <a:ext uri="{FF2B5EF4-FFF2-40B4-BE49-F238E27FC236}">
                  <a16:creationId xmlns:a16="http://schemas.microsoft.com/office/drawing/2014/main" id="{0DA63B94-1BB2-48E1-B726-731B477F2277}"/>
                </a:ext>
              </a:extLst>
            </p:cNvPr>
            <p:cNvGrpSpPr/>
            <p:nvPr/>
          </p:nvGrpSpPr>
          <p:grpSpPr>
            <a:xfrm rot="16200000">
              <a:off x="7594725" y="11227991"/>
              <a:ext cx="2102735" cy="1196383"/>
              <a:chOff x="7284561" y="3932448"/>
              <a:chExt cx="2102735" cy="1196383"/>
            </a:xfrm>
          </p:grpSpPr>
          <p:sp>
            <p:nvSpPr>
              <p:cNvPr id="122" name="Freeform 192">
                <a:extLst>
                  <a:ext uri="{FF2B5EF4-FFF2-40B4-BE49-F238E27FC236}">
                    <a16:creationId xmlns:a16="http://schemas.microsoft.com/office/drawing/2014/main" id="{D2C53BDB-F08B-4E60-9153-5841D165625B}"/>
                  </a:ext>
                </a:extLst>
              </p:cNvPr>
              <p:cNvSpPr/>
              <p:nvPr/>
            </p:nvSpPr>
            <p:spPr>
              <a:xfrm>
                <a:off x="7393318" y="4693781"/>
                <a:ext cx="1595183" cy="253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3" name="Freeform 193">
                <a:extLst>
                  <a:ext uri="{FF2B5EF4-FFF2-40B4-BE49-F238E27FC236}">
                    <a16:creationId xmlns:a16="http://schemas.microsoft.com/office/drawing/2014/main" id="{0EBCEA0A-383C-40E7-9080-6E0A0AF36511}"/>
                  </a:ext>
                </a:extLst>
              </p:cNvPr>
              <p:cNvSpPr/>
              <p:nvPr/>
            </p:nvSpPr>
            <p:spPr>
              <a:xfrm>
                <a:off x="7284561" y="3932448"/>
                <a:ext cx="1413911" cy="870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4" name="Freeform 195">
                <a:extLst>
                  <a:ext uri="{FF2B5EF4-FFF2-40B4-BE49-F238E27FC236}">
                    <a16:creationId xmlns:a16="http://schemas.microsoft.com/office/drawing/2014/main" id="{9159BAF1-1E9A-4783-8E91-EB2CA2D9DC23}"/>
                  </a:ext>
                </a:extLst>
              </p:cNvPr>
              <p:cNvSpPr/>
              <p:nvPr/>
            </p:nvSpPr>
            <p:spPr>
              <a:xfrm>
                <a:off x="7357067" y="4657525"/>
                <a:ext cx="1268894" cy="7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5" name="Freeform 196">
                <a:extLst>
                  <a:ext uri="{FF2B5EF4-FFF2-40B4-BE49-F238E27FC236}">
                    <a16:creationId xmlns:a16="http://schemas.microsoft.com/office/drawing/2014/main" id="{062BA5F8-F96E-4182-87A6-7706486A4DED}"/>
                  </a:ext>
                </a:extLst>
              </p:cNvPr>
              <p:cNvSpPr/>
              <p:nvPr/>
            </p:nvSpPr>
            <p:spPr>
              <a:xfrm>
                <a:off x="7357067" y="4004949"/>
                <a:ext cx="1268894" cy="7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6" name="Freeform 197">
                <a:extLst>
                  <a:ext uri="{FF2B5EF4-FFF2-40B4-BE49-F238E27FC236}">
                    <a16:creationId xmlns:a16="http://schemas.microsoft.com/office/drawing/2014/main" id="{2E9E5079-9CF4-4D1A-82E8-6418B2D8BA58}"/>
                  </a:ext>
                </a:extLst>
              </p:cNvPr>
              <p:cNvSpPr/>
              <p:nvPr/>
            </p:nvSpPr>
            <p:spPr>
              <a:xfrm>
                <a:off x="8770973" y="4113716"/>
                <a:ext cx="580066" cy="797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7" name="Freeform 198">
                <a:extLst>
                  <a:ext uri="{FF2B5EF4-FFF2-40B4-BE49-F238E27FC236}">
                    <a16:creationId xmlns:a16="http://schemas.microsoft.com/office/drawing/2014/main" id="{7A660A9B-55D7-4D9F-8151-EA04677C24E1}"/>
                  </a:ext>
                </a:extLst>
              </p:cNvPr>
              <p:cNvSpPr/>
              <p:nvPr/>
            </p:nvSpPr>
            <p:spPr>
              <a:xfrm>
                <a:off x="8970372" y="4730035"/>
                <a:ext cx="380669" cy="18127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28" name="Freeform 199">
                <a:extLst>
                  <a:ext uri="{FF2B5EF4-FFF2-40B4-BE49-F238E27FC236}">
                    <a16:creationId xmlns:a16="http://schemas.microsoft.com/office/drawing/2014/main" id="{7F8AD1B2-EA61-4E99-9306-27A1006D8824}"/>
                  </a:ext>
                </a:extLst>
              </p:cNvPr>
              <p:cNvSpPr/>
              <p:nvPr/>
            </p:nvSpPr>
            <p:spPr>
              <a:xfrm>
                <a:off x="7535315" y="4763264"/>
                <a:ext cx="332331" cy="332331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" name="Freeform 200">
                <a:extLst>
                  <a:ext uri="{FF2B5EF4-FFF2-40B4-BE49-F238E27FC236}">
                    <a16:creationId xmlns:a16="http://schemas.microsoft.com/office/drawing/2014/main" id="{2531B1B3-0681-4420-BB7B-CBA7FE6B79C5}"/>
                  </a:ext>
                </a:extLst>
              </p:cNvPr>
              <p:cNvSpPr/>
              <p:nvPr/>
            </p:nvSpPr>
            <p:spPr>
              <a:xfrm>
                <a:off x="7502082" y="4730033"/>
                <a:ext cx="398798" cy="398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0" name="Freeform 201">
                <a:extLst>
                  <a:ext uri="{FF2B5EF4-FFF2-40B4-BE49-F238E27FC236}">
                    <a16:creationId xmlns:a16="http://schemas.microsoft.com/office/drawing/2014/main" id="{58903C3E-E121-483D-9953-D48F62C331A0}"/>
                  </a:ext>
                </a:extLst>
              </p:cNvPr>
              <p:cNvSpPr/>
              <p:nvPr/>
            </p:nvSpPr>
            <p:spPr>
              <a:xfrm>
                <a:off x="7628972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" name="Freeform 202">
                <a:extLst>
                  <a:ext uri="{FF2B5EF4-FFF2-40B4-BE49-F238E27FC236}">
                    <a16:creationId xmlns:a16="http://schemas.microsoft.com/office/drawing/2014/main" id="{6C1CF1D3-DE07-4D34-8190-00450ACBFBED}"/>
                  </a:ext>
                </a:extLst>
              </p:cNvPr>
              <p:cNvSpPr/>
              <p:nvPr/>
            </p:nvSpPr>
            <p:spPr>
              <a:xfrm>
                <a:off x="8804205" y="4763264"/>
                <a:ext cx="332332" cy="332331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" name="Freeform 203">
                <a:extLst>
                  <a:ext uri="{FF2B5EF4-FFF2-40B4-BE49-F238E27FC236}">
                    <a16:creationId xmlns:a16="http://schemas.microsoft.com/office/drawing/2014/main" id="{EE5AFEAA-6AFC-4DF4-86E4-93C99FBCFE8F}"/>
                  </a:ext>
                </a:extLst>
              </p:cNvPr>
              <p:cNvSpPr/>
              <p:nvPr/>
            </p:nvSpPr>
            <p:spPr>
              <a:xfrm>
                <a:off x="8770973" y="4730033"/>
                <a:ext cx="398797" cy="3987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3" name="Freeform 204">
                <a:extLst>
                  <a:ext uri="{FF2B5EF4-FFF2-40B4-BE49-F238E27FC236}">
                    <a16:creationId xmlns:a16="http://schemas.microsoft.com/office/drawing/2014/main" id="{B3835F06-0571-4B08-B3E4-9C279304BBE3}"/>
                  </a:ext>
                </a:extLst>
              </p:cNvPr>
              <p:cNvSpPr/>
              <p:nvPr/>
            </p:nvSpPr>
            <p:spPr>
              <a:xfrm>
                <a:off x="8897864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" name="Freeform 205">
                <a:extLst>
                  <a:ext uri="{FF2B5EF4-FFF2-40B4-BE49-F238E27FC236}">
                    <a16:creationId xmlns:a16="http://schemas.microsoft.com/office/drawing/2014/main" id="{6409B5F9-A9CC-429D-A775-D7C34F0AE9C2}"/>
                  </a:ext>
                </a:extLst>
              </p:cNvPr>
              <p:cNvSpPr/>
              <p:nvPr/>
            </p:nvSpPr>
            <p:spPr>
              <a:xfrm>
                <a:off x="9278527" y="4802539"/>
                <a:ext cx="108769" cy="145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35" name="Freeform 206">
                <a:extLst>
                  <a:ext uri="{FF2B5EF4-FFF2-40B4-BE49-F238E27FC236}">
                    <a16:creationId xmlns:a16="http://schemas.microsoft.com/office/drawing/2014/main" id="{EF7032ED-F932-4724-A84B-FA7C3E48D8C1}"/>
                  </a:ext>
                </a:extLst>
              </p:cNvPr>
              <p:cNvSpPr/>
              <p:nvPr/>
            </p:nvSpPr>
            <p:spPr>
              <a:xfrm>
                <a:off x="9278527" y="4657529"/>
                <a:ext cx="72512" cy="108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6" name="Freeform 207">
                <a:extLst>
                  <a:ext uri="{FF2B5EF4-FFF2-40B4-BE49-F238E27FC236}">
                    <a16:creationId xmlns:a16="http://schemas.microsoft.com/office/drawing/2014/main" id="{204A0806-BE65-40B3-86FB-B5F3D3053B04}"/>
                  </a:ext>
                </a:extLst>
              </p:cNvPr>
              <p:cNvSpPr/>
              <p:nvPr/>
            </p:nvSpPr>
            <p:spPr>
              <a:xfrm>
                <a:off x="8843481" y="4186225"/>
                <a:ext cx="401024" cy="253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8303CFE6-7894-4E16-B6B8-50D52492CB63}"/>
                </a:ext>
              </a:extLst>
            </p:cNvPr>
            <p:cNvGrpSpPr/>
            <p:nvPr/>
          </p:nvGrpSpPr>
          <p:grpSpPr>
            <a:xfrm>
              <a:off x="11010835" y="3423729"/>
              <a:ext cx="2102733" cy="1305146"/>
              <a:chOff x="15537099" y="4141564"/>
              <a:chExt cx="2102733" cy="1305146"/>
            </a:xfrm>
          </p:grpSpPr>
          <p:sp>
            <p:nvSpPr>
              <p:cNvPr id="138" name="Freeform 178">
                <a:extLst>
                  <a:ext uri="{FF2B5EF4-FFF2-40B4-BE49-F238E27FC236}">
                    <a16:creationId xmlns:a16="http://schemas.microsoft.com/office/drawing/2014/main" id="{F411D0DE-CC52-4EAF-A80F-6EAC90BC6137}"/>
                  </a:ext>
                </a:extLst>
              </p:cNvPr>
              <p:cNvSpPr/>
              <p:nvPr/>
            </p:nvSpPr>
            <p:spPr>
              <a:xfrm>
                <a:off x="16769735" y="4141564"/>
                <a:ext cx="253784" cy="2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6" h="21600" extrusionOk="0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9" name="Freeform 179">
                <a:extLst>
                  <a:ext uri="{FF2B5EF4-FFF2-40B4-BE49-F238E27FC236}">
                    <a16:creationId xmlns:a16="http://schemas.microsoft.com/office/drawing/2014/main" id="{90940F3E-66EC-499D-BCE0-6188F9B640C3}"/>
                  </a:ext>
                </a:extLst>
              </p:cNvPr>
              <p:cNvSpPr/>
              <p:nvPr/>
            </p:nvSpPr>
            <p:spPr>
              <a:xfrm>
                <a:off x="15537099" y="4576612"/>
                <a:ext cx="870096" cy="870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0" name="Freeform 180">
                <a:extLst>
                  <a:ext uri="{FF2B5EF4-FFF2-40B4-BE49-F238E27FC236}">
                    <a16:creationId xmlns:a16="http://schemas.microsoft.com/office/drawing/2014/main" id="{307DD69B-33E4-46B8-BBFA-0AF9C70A1F72}"/>
                  </a:ext>
                </a:extLst>
              </p:cNvPr>
              <p:cNvSpPr/>
              <p:nvPr/>
            </p:nvSpPr>
            <p:spPr>
              <a:xfrm>
                <a:off x="15609605" y="4649118"/>
                <a:ext cx="725081" cy="7250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1" name="Freeform 181">
                <a:extLst>
                  <a:ext uri="{FF2B5EF4-FFF2-40B4-BE49-F238E27FC236}">
                    <a16:creationId xmlns:a16="http://schemas.microsoft.com/office/drawing/2014/main" id="{D5154869-AE5A-423C-94F7-28F366A861FA}"/>
                  </a:ext>
                </a:extLst>
              </p:cNvPr>
              <p:cNvSpPr/>
              <p:nvPr/>
            </p:nvSpPr>
            <p:spPr>
              <a:xfrm>
                <a:off x="16769735" y="4576612"/>
                <a:ext cx="870097" cy="870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2" name="Freeform 182">
                <a:extLst>
                  <a:ext uri="{FF2B5EF4-FFF2-40B4-BE49-F238E27FC236}">
                    <a16:creationId xmlns:a16="http://schemas.microsoft.com/office/drawing/2014/main" id="{D15FE8E4-B097-4AC1-9A40-9F73BCA8E62E}"/>
                  </a:ext>
                </a:extLst>
              </p:cNvPr>
              <p:cNvSpPr/>
              <p:nvPr/>
            </p:nvSpPr>
            <p:spPr>
              <a:xfrm>
                <a:off x="16842241" y="4649118"/>
                <a:ext cx="725082" cy="7250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" name="Freeform 184">
                <a:extLst>
                  <a:ext uri="{FF2B5EF4-FFF2-40B4-BE49-F238E27FC236}">
                    <a16:creationId xmlns:a16="http://schemas.microsoft.com/office/drawing/2014/main" id="{674058FE-5B18-408B-85A4-7648B5BAA524}"/>
                  </a:ext>
                </a:extLst>
              </p:cNvPr>
              <p:cNvSpPr/>
              <p:nvPr/>
            </p:nvSpPr>
            <p:spPr>
              <a:xfrm>
                <a:off x="15899638" y="4939154"/>
                <a:ext cx="145016" cy="14501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4" name="Freeform 185">
                <a:extLst>
                  <a:ext uri="{FF2B5EF4-FFF2-40B4-BE49-F238E27FC236}">
                    <a16:creationId xmlns:a16="http://schemas.microsoft.com/office/drawing/2014/main" id="{A53B5AF0-63DE-4DF6-9B89-9952053DFA87}"/>
                  </a:ext>
                </a:extLst>
              </p:cNvPr>
              <p:cNvSpPr/>
              <p:nvPr/>
            </p:nvSpPr>
            <p:spPr>
              <a:xfrm>
                <a:off x="17168526" y="4975405"/>
                <a:ext cx="72512" cy="72513"/>
              </a:xfrm>
              <a:prstGeom prst="ellipse">
                <a:avLst/>
              </a:prstGeom>
              <a:solidFill>
                <a:srgbClr val="736F7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5" name="Freeform 186">
                <a:extLst>
                  <a:ext uri="{FF2B5EF4-FFF2-40B4-BE49-F238E27FC236}">
                    <a16:creationId xmlns:a16="http://schemas.microsoft.com/office/drawing/2014/main" id="{1FAD94F7-8D8D-45E7-B857-FB17D45FC68B}"/>
                  </a:ext>
                </a:extLst>
              </p:cNvPr>
              <p:cNvSpPr/>
              <p:nvPr/>
            </p:nvSpPr>
            <p:spPr>
              <a:xfrm>
                <a:off x="15935893" y="4286557"/>
                <a:ext cx="1305150" cy="761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7" h="21469" extrusionOk="0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6" name="Freeform 187">
                <a:extLst>
                  <a:ext uri="{FF2B5EF4-FFF2-40B4-BE49-F238E27FC236}">
                    <a16:creationId xmlns:a16="http://schemas.microsoft.com/office/drawing/2014/main" id="{FA976D33-D205-4552-A996-833E90EA5792}"/>
                  </a:ext>
                </a:extLst>
              </p:cNvPr>
              <p:cNvSpPr/>
              <p:nvPr/>
            </p:nvSpPr>
            <p:spPr>
              <a:xfrm>
                <a:off x="16153416" y="4322837"/>
                <a:ext cx="326290" cy="108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7" name="Freeform 188">
                <a:extLst>
                  <a:ext uri="{FF2B5EF4-FFF2-40B4-BE49-F238E27FC236}">
                    <a16:creationId xmlns:a16="http://schemas.microsoft.com/office/drawing/2014/main" id="{C3827FF7-DE6E-452D-AF20-AADACD50E4DD}"/>
                  </a:ext>
                </a:extLst>
              </p:cNvPr>
              <p:cNvSpPr/>
              <p:nvPr/>
            </p:nvSpPr>
            <p:spPr>
              <a:xfrm>
                <a:off x="16407192" y="4902902"/>
                <a:ext cx="290030" cy="2900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8" name="Freeform 189">
                <a:extLst>
                  <a:ext uri="{FF2B5EF4-FFF2-40B4-BE49-F238E27FC236}">
                    <a16:creationId xmlns:a16="http://schemas.microsoft.com/office/drawing/2014/main" id="{A012240F-34BB-440F-9E76-DE5178B68B16}"/>
                  </a:ext>
                </a:extLst>
              </p:cNvPr>
              <p:cNvSpPr/>
              <p:nvPr/>
            </p:nvSpPr>
            <p:spPr>
              <a:xfrm>
                <a:off x="16515959" y="5011619"/>
                <a:ext cx="145011" cy="290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7" h="21269" extrusionOk="0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49" name="Freeform 190">
                <a:extLst>
                  <a:ext uri="{FF2B5EF4-FFF2-40B4-BE49-F238E27FC236}">
                    <a16:creationId xmlns:a16="http://schemas.microsoft.com/office/drawing/2014/main" id="{34AEF9B6-50CC-46E3-AFDE-235C31527B67}"/>
                  </a:ext>
                </a:extLst>
              </p:cNvPr>
              <p:cNvSpPr/>
              <p:nvPr/>
            </p:nvSpPr>
            <p:spPr>
              <a:xfrm>
                <a:off x="16552206" y="5229181"/>
                <a:ext cx="181275" cy="7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F59A85E8-0F18-4657-83E7-CB5631F96E10}"/>
                </a:ext>
              </a:extLst>
            </p:cNvPr>
            <p:cNvGrpSpPr/>
            <p:nvPr/>
          </p:nvGrpSpPr>
          <p:grpSpPr>
            <a:xfrm rot="16200000">
              <a:off x="8291499" y="7385327"/>
              <a:ext cx="2102729" cy="797582"/>
              <a:chOff x="552433" y="4344546"/>
              <a:chExt cx="2102729" cy="797582"/>
            </a:xfrm>
          </p:grpSpPr>
          <p:sp>
            <p:nvSpPr>
              <p:cNvPr id="151" name="Freeform 506">
                <a:extLst>
                  <a:ext uri="{FF2B5EF4-FFF2-40B4-BE49-F238E27FC236}">
                    <a16:creationId xmlns:a16="http://schemas.microsoft.com/office/drawing/2014/main" id="{1372D6DE-D192-4D0A-978F-188BCBEB80B0}"/>
                  </a:ext>
                </a:extLst>
              </p:cNvPr>
              <p:cNvSpPr/>
              <p:nvPr/>
            </p:nvSpPr>
            <p:spPr>
              <a:xfrm>
                <a:off x="552454" y="4344550"/>
                <a:ext cx="2066470" cy="652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2" name="Freeform 507">
                <a:extLst>
                  <a:ext uri="{FF2B5EF4-FFF2-40B4-BE49-F238E27FC236}">
                    <a16:creationId xmlns:a16="http://schemas.microsoft.com/office/drawing/2014/main" id="{5963195A-6C2B-40AA-B480-EE008D34518F}"/>
                  </a:ext>
                </a:extLst>
              </p:cNvPr>
              <p:cNvSpPr/>
              <p:nvPr/>
            </p:nvSpPr>
            <p:spPr>
              <a:xfrm>
                <a:off x="624965" y="4344546"/>
                <a:ext cx="1341384" cy="253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" name="Freeform 508">
                <a:extLst>
                  <a:ext uri="{FF2B5EF4-FFF2-40B4-BE49-F238E27FC236}">
                    <a16:creationId xmlns:a16="http://schemas.microsoft.com/office/drawing/2014/main" id="{234C4764-0D65-4422-9A5E-E959D7448001}"/>
                  </a:ext>
                </a:extLst>
              </p:cNvPr>
              <p:cNvSpPr/>
              <p:nvPr/>
            </p:nvSpPr>
            <p:spPr>
              <a:xfrm>
                <a:off x="815386" y="4380797"/>
                <a:ext cx="949156" cy="2175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4" h="21600" extrusionOk="0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4" name="Freeform 509">
                <a:extLst>
                  <a:ext uri="{FF2B5EF4-FFF2-40B4-BE49-F238E27FC236}">
                    <a16:creationId xmlns:a16="http://schemas.microsoft.com/office/drawing/2014/main" id="{986DA729-994E-4663-BA83-D030CD11DEDC}"/>
                  </a:ext>
                </a:extLst>
              </p:cNvPr>
              <p:cNvSpPr/>
              <p:nvPr/>
            </p:nvSpPr>
            <p:spPr>
              <a:xfrm>
                <a:off x="552438" y="4670828"/>
                <a:ext cx="2066481" cy="290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" name="Freeform 510">
                <a:extLst>
                  <a:ext uri="{FF2B5EF4-FFF2-40B4-BE49-F238E27FC236}">
                    <a16:creationId xmlns:a16="http://schemas.microsoft.com/office/drawing/2014/main" id="{CB31401E-9D5A-433C-91D4-15B2CA1A044A}"/>
                  </a:ext>
                </a:extLst>
              </p:cNvPr>
              <p:cNvSpPr/>
              <p:nvPr/>
            </p:nvSpPr>
            <p:spPr>
              <a:xfrm>
                <a:off x="552433" y="4852123"/>
                <a:ext cx="2102729" cy="144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6" name="Freeform 511">
                <a:extLst>
                  <a:ext uri="{FF2B5EF4-FFF2-40B4-BE49-F238E27FC236}">
                    <a16:creationId xmlns:a16="http://schemas.microsoft.com/office/drawing/2014/main" id="{57A90FAC-2BD3-4AED-9757-5118EDF69C9F}"/>
                  </a:ext>
                </a:extLst>
              </p:cNvPr>
              <p:cNvSpPr/>
              <p:nvPr/>
            </p:nvSpPr>
            <p:spPr>
              <a:xfrm>
                <a:off x="694429" y="4776556"/>
                <a:ext cx="332331" cy="3323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" name="Freeform 512">
                <a:extLst>
                  <a:ext uri="{FF2B5EF4-FFF2-40B4-BE49-F238E27FC236}">
                    <a16:creationId xmlns:a16="http://schemas.microsoft.com/office/drawing/2014/main" id="{A7659E23-03EA-410F-BDC6-8D1E4042306C}"/>
                  </a:ext>
                </a:extLst>
              </p:cNvPr>
              <p:cNvSpPr/>
              <p:nvPr/>
            </p:nvSpPr>
            <p:spPr>
              <a:xfrm>
                <a:off x="661200" y="4743339"/>
                <a:ext cx="398789" cy="398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58" name="Freeform 513">
                <a:extLst>
                  <a:ext uri="{FF2B5EF4-FFF2-40B4-BE49-F238E27FC236}">
                    <a16:creationId xmlns:a16="http://schemas.microsoft.com/office/drawing/2014/main" id="{A075FD49-DC5A-4F1E-8411-6A30C195F945}"/>
                  </a:ext>
                </a:extLst>
              </p:cNvPr>
              <p:cNvSpPr/>
              <p:nvPr/>
            </p:nvSpPr>
            <p:spPr>
              <a:xfrm>
                <a:off x="788087" y="4870214"/>
                <a:ext cx="145015" cy="145015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9" name="Freeform 515">
                <a:extLst>
                  <a:ext uri="{FF2B5EF4-FFF2-40B4-BE49-F238E27FC236}">
                    <a16:creationId xmlns:a16="http://schemas.microsoft.com/office/drawing/2014/main" id="{FE9065F6-BB49-409C-B29B-356A42FC381F}"/>
                  </a:ext>
                </a:extLst>
              </p:cNvPr>
              <p:cNvSpPr/>
              <p:nvPr/>
            </p:nvSpPr>
            <p:spPr>
              <a:xfrm>
                <a:off x="1096184" y="4779611"/>
                <a:ext cx="1558886" cy="72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 dirty="0"/>
              </a:p>
            </p:txBody>
          </p:sp>
          <p:sp>
            <p:nvSpPr>
              <p:cNvPr id="160" name="Freeform 517">
                <a:extLst>
                  <a:ext uri="{FF2B5EF4-FFF2-40B4-BE49-F238E27FC236}">
                    <a16:creationId xmlns:a16="http://schemas.microsoft.com/office/drawing/2014/main" id="{9E1552ED-AD75-455C-80EE-BDBFF152B9F6}"/>
                  </a:ext>
                </a:extLst>
              </p:cNvPr>
              <p:cNvSpPr/>
              <p:nvPr/>
            </p:nvSpPr>
            <p:spPr>
              <a:xfrm>
                <a:off x="1350016" y="4380788"/>
                <a:ext cx="72507" cy="217523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1" name="Freeform 518">
                <a:extLst>
                  <a:ext uri="{FF2B5EF4-FFF2-40B4-BE49-F238E27FC236}">
                    <a16:creationId xmlns:a16="http://schemas.microsoft.com/office/drawing/2014/main" id="{6199AF42-952C-449E-97A7-B2C96334698E}"/>
                  </a:ext>
                </a:extLst>
              </p:cNvPr>
              <p:cNvSpPr/>
              <p:nvPr/>
            </p:nvSpPr>
            <p:spPr>
              <a:xfrm>
                <a:off x="2510151" y="4707082"/>
                <a:ext cx="107143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2" name="Freeform 519">
                <a:extLst>
                  <a:ext uri="{FF2B5EF4-FFF2-40B4-BE49-F238E27FC236}">
                    <a16:creationId xmlns:a16="http://schemas.microsoft.com/office/drawing/2014/main" id="{CF13BB61-8931-4658-B0BF-20681F38F25E}"/>
                  </a:ext>
                </a:extLst>
              </p:cNvPr>
              <p:cNvSpPr/>
              <p:nvPr/>
            </p:nvSpPr>
            <p:spPr>
              <a:xfrm>
                <a:off x="1696855" y="4380802"/>
                <a:ext cx="269491" cy="21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3" name="Freeform 520">
                <a:extLst>
                  <a:ext uri="{FF2B5EF4-FFF2-40B4-BE49-F238E27FC236}">
                    <a16:creationId xmlns:a16="http://schemas.microsoft.com/office/drawing/2014/main" id="{6D113CEB-BB1C-4D76-AED5-D64B498AAF5C}"/>
                  </a:ext>
                </a:extLst>
              </p:cNvPr>
              <p:cNvSpPr/>
              <p:nvPr/>
            </p:nvSpPr>
            <p:spPr>
              <a:xfrm>
                <a:off x="924512" y="4380797"/>
                <a:ext cx="171731" cy="209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tx2">
                  <a:alpha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4" name="Freeform 521">
                <a:extLst>
                  <a:ext uri="{FF2B5EF4-FFF2-40B4-BE49-F238E27FC236}">
                    <a16:creationId xmlns:a16="http://schemas.microsoft.com/office/drawing/2014/main" id="{28E99500-824F-4C87-8CAC-44D78ED3E4D7}"/>
                  </a:ext>
                </a:extLst>
              </p:cNvPr>
              <p:cNvSpPr/>
              <p:nvPr/>
            </p:nvSpPr>
            <p:spPr>
              <a:xfrm>
                <a:off x="570577" y="4598324"/>
                <a:ext cx="126872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5" name="Freeform 522">
                <a:extLst>
                  <a:ext uri="{FF2B5EF4-FFF2-40B4-BE49-F238E27FC236}">
                    <a16:creationId xmlns:a16="http://schemas.microsoft.com/office/drawing/2014/main" id="{3C301359-931E-456F-A81E-763ADA986C6C}"/>
                  </a:ext>
                </a:extLst>
              </p:cNvPr>
              <p:cNvSpPr/>
              <p:nvPr/>
            </p:nvSpPr>
            <p:spPr>
              <a:xfrm>
                <a:off x="2108318" y="4776556"/>
                <a:ext cx="332332" cy="3323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6" name="Freeform 523">
                <a:extLst>
                  <a:ext uri="{FF2B5EF4-FFF2-40B4-BE49-F238E27FC236}">
                    <a16:creationId xmlns:a16="http://schemas.microsoft.com/office/drawing/2014/main" id="{3B0385C8-9404-479B-BF08-41687842A1CD}"/>
                  </a:ext>
                </a:extLst>
              </p:cNvPr>
              <p:cNvSpPr/>
              <p:nvPr/>
            </p:nvSpPr>
            <p:spPr>
              <a:xfrm>
                <a:off x="2075090" y="4743339"/>
                <a:ext cx="398788" cy="398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67" name="Freeform 524">
                <a:extLst>
                  <a:ext uri="{FF2B5EF4-FFF2-40B4-BE49-F238E27FC236}">
                    <a16:creationId xmlns:a16="http://schemas.microsoft.com/office/drawing/2014/main" id="{10D6F479-6CFC-439C-965A-F50D38B39A72}"/>
                  </a:ext>
                </a:extLst>
              </p:cNvPr>
              <p:cNvSpPr/>
              <p:nvPr/>
            </p:nvSpPr>
            <p:spPr>
              <a:xfrm>
                <a:off x="2201977" y="4870214"/>
                <a:ext cx="145016" cy="145015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68" name="Graphic 12">
              <a:extLst>
                <a:ext uri="{FF2B5EF4-FFF2-40B4-BE49-F238E27FC236}">
                  <a16:creationId xmlns:a16="http://schemas.microsoft.com/office/drawing/2014/main" id="{2290E4A9-2E80-4913-A55C-A45BA5477D32}"/>
                </a:ext>
              </a:extLst>
            </p:cNvPr>
            <p:cNvGrpSpPr/>
            <p:nvPr/>
          </p:nvGrpSpPr>
          <p:grpSpPr>
            <a:xfrm>
              <a:off x="14567626" y="4079283"/>
              <a:ext cx="2732019" cy="965628"/>
              <a:chOff x="0" y="0"/>
              <a:chExt cx="2732018" cy="965626"/>
            </a:xfrm>
          </p:grpSpPr>
          <p:sp>
            <p:nvSpPr>
              <p:cNvPr id="169" name="Freeform 163">
                <a:extLst>
                  <a:ext uri="{FF2B5EF4-FFF2-40B4-BE49-F238E27FC236}">
                    <a16:creationId xmlns:a16="http://schemas.microsoft.com/office/drawing/2014/main" id="{F112024C-36D9-4EE8-B6FF-EE3E67AF4CDC}"/>
                  </a:ext>
                </a:extLst>
              </p:cNvPr>
              <p:cNvSpPr/>
              <p:nvPr/>
            </p:nvSpPr>
            <p:spPr>
              <a:xfrm>
                <a:off x="1059835" y="682966"/>
                <a:ext cx="1083387" cy="2826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36" extrusionOk="0">
                    <a:moveTo>
                      <a:pt x="21485" y="15279"/>
                    </a:moveTo>
                    <a:cubicBezTo>
                      <a:pt x="21369" y="14395"/>
                      <a:pt x="21089" y="14042"/>
                      <a:pt x="20857" y="14480"/>
                    </a:cubicBezTo>
                    <a:lnTo>
                      <a:pt x="19537" y="16997"/>
                    </a:lnTo>
                    <a:cubicBezTo>
                      <a:pt x="19240" y="17564"/>
                      <a:pt x="18907" y="17864"/>
                      <a:pt x="18575" y="17864"/>
                    </a:cubicBezTo>
                    <a:lnTo>
                      <a:pt x="15832" y="17864"/>
                    </a:lnTo>
                    <a:lnTo>
                      <a:pt x="14971" y="1439"/>
                    </a:lnTo>
                    <a:cubicBezTo>
                      <a:pt x="14920" y="469"/>
                      <a:pt x="14664" y="-164"/>
                      <a:pt x="14421" y="38"/>
                    </a:cubicBezTo>
                    <a:cubicBezTo>
                      <a:pt x="14167" y="232"/>
                      <a:pt x="14002" y="1172"/>
                      <a:pt x="14053" y="2140"/>
                    </a:cubicBezTo>
                    <a:lnTo>
                      <a:pt x="14877" y="17864"/>
                    </a:lnTo>
                    <a:lnTo>
                      <a:pt x="4784" y="17864"/>
                    </a:lnTo>
                    <a:lnTo>
                      <a:pt x="5609" y="2140"/>
                    </a:lnTo>
                    <a:cubicBezTo>
                      <a:pt x="5660" y="1172"/>
                      <a:pt x="5495" y="232"/>
                      <a:pt x="5241" y="38"/>
                    </a:cubicBezTo>
                    <a:cubicBezTo>
                      <a:pt x="5000" y="-162"/>
                      <a:pt x="4742" y="469"/>
                      <a:pt x="4690" y="1439"/>
                    </a:cubicBezTo>
                    <a:lnTo>
                      <a:pt x="3829" y="17864"/>
                    </a:lnTo>
                    <a:lnTo>
                      <a:pt x="468" y="17864"/>
                    </a:lnTo>
                    <a:cubicBezTo>
                      <a:pt x="209" y="17864"/>
                      <a:pt x="0" y="18663"/>
                      <a:pt x="0" y="19650"/>
                    </a:cubicBezTo>
                    <a:cubicBezTo>
                      <a:pt x="0" y="20637"/>
                      <a:pt x="209" y="21436"/>
                      <a:pt x="468" y="21436"/>
                    </a:cubicBezTo>
                    <a:lnTo>
                      <a:pt x="18574" y="21436"/>
                    </a:lnTo>
                    <a:cubicBezTo>
                      <a:pt x="19052" y="21436"/>
                      <a:pt x="19529" y="21005"/>
                      <a:pt x="19956" y="20193"/>
                    </a:cubicBezTo>
                    <a:lnTo>
                      <a:pt x="21275" y="17676"/>
                    </a:lnTo>
                    <a:cubicBezTo>
                      <a:pt x="21507" y="17234"/>
                      <a:pt x="21600" y="16162"/>
                      <a:pt x="21485" y="15279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0" name="Freeform 164">
                <a:extLst>
                  <a:ext uri="{FF2B5EF4-FFF2-40B4-BE49-F238E27FC236}">
                    <a16:creationId xmlns:a16="http://schemas.microsoft.com/office/drawing/2014/main" id="{3CD85E67-864E-4BD3-9EBE-F8642988ABC7}"/>
                  </a:ext>
                </a:extLst>
              </p:cNvPr>
              <p:cNvSpPr/>
              <p:nvPr/>
            </p:nvSpPr>
            <p:spPr>
              <a:xfrm>
                <a:off x="1483766" y="0"/>
                <a:ext cx="94206" cy="188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5401" y="21600"/>
                    </a:ln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" name="Freeform 166">
                <a:extLst>
                  <a:ext uri="{FF2B5EF4-FFF2-40B4-BE49-F238E27FC236}">
                    <a16:creationId xmlns:a16="http://schemas.microsoft.com/office/drawing/2014/main" id="{0905B2FB-DE28-41AB-9AFC-D071CDC407FD}"/>
                  </a:ext>
                </a:extLst>
              </p:cNvPr>
              <p:cNvSpPr/>
              <p:nvPr/>
            </p:nvSpPr>
            <p:spPr>
              <a:xfrm>
                <a:off x="329722" y="0"/>
                <a:ext cx="1177598" cy="47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6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2" name="Freeform 167">
                <a:extLst>
                  <a:ext uri="{FF2B5EF4-FFF2-40B4-BE49-F238E27FC236}">
                    <a16:creationId xmlns:a16="http://schemas.microsoft.com/office/drawing/2014/main" id="{41B01815-C54C-496C-9009-326622074C24}"/>
                  </a:ext>
                </a:extLst>
              </p:cNvPr>
              <p:cNvSpPr/>
              <p:nvPr/>
            </p:nvSpPr>
            <p:spPr>
              <a:xfrm>
                <a:off x="1554421" y="0"/>
                <a:ext cx="1177598" cy="47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7" y="21600"/>
                      <a:pt x="21168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3" name="Freeform 168">
                <a:extLst>
                  <a:ext uri="{FF2B5EF4-FFF2-40B4-BE49-F238E27FC236}">
                    <a16:creationId xmlns:a16="http://schemas.microsoft.com/office/drawing/2014/main" id="{AB377B5F-5813-40C8-8D63-C37D3DF8FD5E}"/>
                  </a:ext>
                </a:extLst>
              </p:cNvPr>
              <p:cNvSpPr/>
              <p:nvPr/>
            </p:nvSpPr>
            <p:spPr>
              <a:xfrm>
                <a:off x="0" y="141312"/>
                <a:ext cx="235521" cy="471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8" y="928"/>
                    </a:moveTo>
                    <a:cubicBezTo>
                      <a:pt x="8999" y="359"/>
                      <a:pt x="7836" y="0"/>
                      <a:pt x="6565" y="0"/>
                    </a:cubicBezTo>
                    <a:lnTo>
                      <a:pt x="0" y="0"/>
                    </a:lnTo>
                    <a:lnTo>
                      <a:pt x="8640" y="12960"/>
                    </a:lnTo>
                    <a:lnTo>
                      <a:pt x="0" y="21600"/>
                    </a:lnTo>
                    <a:lnTo>
                      <a:pt x="6347" y="21600"/>
                    </a:lnTo>
                    <a:cubicBezTo>
                      <a:pt x="7791" y="21600"/>
                      <a:pt x="9150" y="21260"/>
                      <a:pt x="10016" y="20683"/>
                    </a:cubicBezTo>
                    <a:lnTo>
                      <a:pt x="21600" y="12960"/>
                    </a:lnTo>
                    <a:lnTo>
                      <a:pt x="9568" y="92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4" name="Freeform 169">
                <a:extLst>
                  <a:ext uri="{FF2B5EF4-FFF2-40B4-BE49-F238E27FC236}">
                    <a16:creationId xmlns:a16="http://schemas.microsoft.com/office/drawing/2014/main" id="{01975163-0765-473D-BB6F-CAA97697B1DF}"/>
                  </a:ext>
                </a:extLst>
              </p:cNvPr>
              <p:cNvSpPr/>
              <p:nvPr/>
            </p:nvSpPr>
            <p:spPr>
              <a:xfrm>
                <a:off x="47098" y="188410"/>
                <a:ext cx="2260981" cy="5652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27" y="13927"/>
                    </a:moveTo>
                    <a:lnTo>
                      <a:pt x="19800" y="12600"/>
                    </a:lnTo>
                    <a:cubicBezTo>
                      <a:pt x="18900" y="5400"/>
                      <a:pt x="17550" y="3600"/>
                      <a:pt x="17100" y="3600"/>
                    </a:cubicBezTo>
                    <a:cubicBezTo>
                      <a:pt x="16794" y="3600"/>
                      <a:pt x="15864" y="3600"/>
                      <a:pt x="15300" y="3600"/>
                    </a:cubicBezTo>
                    <a:lnTo>
                      <a:pt x="15300" y="1800"/>
                    </a:lnTo>
                    <a:cubicBezTo>
                      <a:pt x="15300" y="806"/>
                      <a:pt x="15099" y="0"/>
                      <a:pt x="14850" y="0"/>
                    </a:cubicBezTo>
                    <a:lnTo>
                      <a:pt x="11700" y="0"/>
                    </a:lnTo>
                    <a:cubicBezTo>
                      <a:pt x="10579" y="0"/>
                      <a:pt x="8528" y="4962"/>
                      <a:pt x="7864" y="6647"/>
                    </a:cubicBezTo>
                    <a:cubicBezTo>
                      <a:pt x="7720" y="7011"/>
                      <a:pt x="7555" y="7200"/>
                      <a:pt x="7385" y="7200"/>
                    </a:cubicBezTo>
                    <a:lnTo>
                      <a:pt x="463" y="7200"/>
                    </a:lnTo>
                    <a:cubicBezTo>
                      <a:pt x="207" y="7200"/>
                      <a:pt x="0" y="8028"/>
                      <a:pt x="0" y="9050"/>
                    </a:cubicBezTo>
                    <a:cubicBezTo>
                      <a:pt x="0" y="10032"/>
                      <a:pt x="192" y="10843"/>
                      <a:pt x="437" y="10897"/>
                    </a:cubicBezTo>
                    <a:lnTo>
                      <a:pt x="7662" y="12503"/>
                    </a:lnTo>
                    <a:cubicBezTo>
                      <a:pt x="7849" y="12544"/>
                      <a:pt x="8010" y="13046"/>
                      <a:pt x="8065" y="13760"/>
                    </a:cubicBezTo>
                    <a:cubicBezTo>
                      <a:pt x="8211" y="15618"/>
                      <a:pt x="8380" y="17321"/>
                      <a:pt x="8550" y="18000"/>
                    </a:cubicBezTo>
                    <a:cubicBezTo>
                      <a:pt x="9000" y="19800"/>
                      <a:pt x="11700" y="21600"/>
                      <a:pt x="12600" y="21600"/>
                    </a:cubicBezTo>
                    <a:cubicBezTo>
                      <a:pt x="13500" y="21600"/>
                      <a:pt x="14400" y="21600"/>
                      <a:pt x="17100" y="21600"/>
                    </a:cubicBezTo>
                    <a:cubicBezTo>
                      <a:pt x="19052" y="21600"/>
                      <a:pt x="20534" y="19718"/>
                      <a:pt x="21205" y="18675"/>
                    </a:cubicBezTo>
                    <a:cubicBezTo>
                      <a:pt x="21445" y="18303"/>
                      <a:pt x="21600" y="17381"/>
                      <a:pt x="21600" y="16350"/>
                    </a:cubicBezTo>
                    <a:cubicBezTo>
                      <a:pt x="21600" y="15204"/>
                      <a:pt x="21405" y="14205"/>
                      <a:pt x="21127" y="1392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" name="Freeform 171">
                <a:extLst>
                  <a:ext uri="{FF2B5EF4-FFF2-40B4-BE49-F238E27FC236}">
                    <a16:creationId xmlns:a16="http://schemas.microsoft.com/office/drawing/2014/main" id="{5BAB1F5E-2666-4E8D-9B71-160945D0466F}"/>
                  </a:ext>
                </a:extLst>
              </p:cNvPr>
              <p:cNvSpPr/>
              <p:nvPr/>
            </p:nvSpPr>
            <p:spPr>
              <a:xfrm>
                <a:off x="1413108" y="329725"/>
                <a:ext cx="235522" cy="23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cubicBezTo>
                      <a:pt x="967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967" y="21600"/>
                      <a:pt x="2160" y="21600"/>
                    </a:cubicBezTo>
                    <a:lnTo>
                      <a:pt x="19440" y="21600"/>
                    </a:lnTo>
                    <a:cubicBezTo>
                      <a:pt x="20633" y="21600"/>
                      <a:pt x="21600" y="20633"/>
                      <a:pt x="21600" y="19440"/>
                    </a:cubicBezTo>
                    <a:lnTo>
                      <a:pt x="21600" y="2160"/>
                    </a:lnTo>
                    <a:cubicBezTo>
                      <a:pt x="21600" y="967"/>
                      <a:pt x="20633" y="0"/>
                      <a:pt x="19440" y="0"/>
                    </a:cubicBezTo>
                    <a:lnTo>
                      <a:pt x="2160" y="0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6" name="Freeform 172">
                <a:extLst>
                  <a:ext uri="{FF2B5EF4-FFF2-40B4-BE49-F238E27FC236}">
                    <a16:creationId xmlns:a16="http://schemas.microsoft.com/office/drawing/2014/main" id="{EF173058-91A5-4D3C-8210-0CED7B075000}"/>
                  </a:ext>
                </a:extLst>
              </p:cNvPr>
              <p:cNvSpPr/>
              <p:nvPr/>
            </p:nvSpPr>
            <p:spPr>
              <a:xfrm>
                <a:off x="1711998" y="329725"/>
                <a:ext cx="172155" cy="23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600" extrusionOk="0">
                    <a:moveTo>
                      <a:pt x="13183" y="0"/>
                    </a:moveTo>
                    <a:lnTo>
                      <a:pt x="2910" y="0"/>
                    </a:lnTo>
                    <a:cubicBezTo>
                      <a:pt x="1303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1303" y="21600"/>
                      <a:pt x="2910" y="21600"/>
                    </a:cubicBezTo>
                    <a:lnTo>
                      <a:pt x="18356" y="21600"/>
                    </a:lnTo>
                    <a:cubicBezTo>
                      <a:pt x="20218" y="21600"/>
                      <a:pt x="21600" y="20320"/>
                      <a:pt x="21197" y="18971"/>
                    </a:cubicBezTo>
                    <a:lnTo>
                      <a:pt x="16024" y="1691"/>
                    </a:lnTo>
                    <a:cubicBezTo>
                      <a:pt x="15728" y="703"/>
                      <a:pt x="14547" y="0"/>
                      <a:pt x="1318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7" name="Freeform 173">
                <a:extLst>
                  <a:ext uri="{FF2B5EF4-FFF2-40B4-BE49-F238E27FC236}">
                    <a16:creationId xmlns:a16="http://schemas.microsoft.com/office/drawing/2014/main" id="{B2E5A902-AF0B-43D4-9E67-F85FD44D700A}"/>
                  </a:ext>
                </a:extLst>
              </p:cNvPr>
              <p:cNvSpPr/>
              <p:nvPr/>
            </p:nvSpPr>
            <p:spPr>
              <a:xfrm>
                <a:off x="1893253" y="325209"/>
                <a:ext cx="226412" cy="2396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3" h="21512" extrusionOk="0">
                    <a:moveTo>
                      <a:pt x="6523" y="20448"/>
                    </a:moveTo>
                    <a:cubicBezTo>
                      <a:pt x="6774" y="21165"/>
                      <a:pt x="7530" y="21600"/>
                      <a:pt x="8315" y="21498"/>
                    </a:cubicBezTo>
                    <a:cubicBezTo>
                      <a:pt x="9330" y="21365"/>
                      <a:pt x="10333" y="21161"/>
                      <a:pt x="11309" y="20852"/>
                    </a:cubicBezTo>
                    <a:lnTo>
                      <a:pt x="21333" y="17320"/>
                    </a:lnTo>
                    <a:cubicBezTo>
                      <a:pt x="16689" y="8470"/>
                      <a:pt x="10837" y="3116"/>
                      <a:pt x="5670" y="0"/>
                    </a:cubicBezTo>
                    <a:lnTo>
                      <a:pt x="1631" y="0"/>
                    </a:lnTo>
                    <a:cubicBezTo>
                      <a:pt x="518" y="0"/>
                      <a:pt x="-267" y="1039"/>
                      <a:pt x="85" y="2044"/>
                    </a:cubicBezTo>
                    <a:lnTo>
                      <a:pt x="6523" y="20448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78" name="Freeform 175">
                <a:extLst>
                  <a:ext uri="{FF2B5EF4-FFF2-40B4-BE49-F238E27FC236}">
                    <a16:creationId xmlns:a16="http://schemas.microsoft.com/office/drawing/2014/main" id="{FE2FDA74-8495-403E-94CC-31DC96278168}"/>
                  </a:ext>
                </a:extLst>
              </p:cNvPr>
              <p:cNvSpPr/>
              <p:nvPr/>
            </p:nvSpPr>
            <p:spPr>
              <a:xfrm>
                <a:off x="896958" y="518142"/>
                <a:ext cx="1411127" cy="141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002"/>
                    </a:moveTo>
                    <a:cubicBezTo>
                      <a:pt x="21600" y="10416"/>
                      <a:pt x="21288" y="6420"/>
                      <a:pt x="20842" y="5308"/>
                    </a:cubicBezTo>
                    <a:lnTo>
                      <a:pt x="18716" y="0"/>
                    </a:lnTo>
                    <a:lnTo>
                      <a:pt x="16601" y="7200"/>
                    </a:lnTo>
                    <a:lnTo>
                      <a:pt x="0" y="7200"/>
                    </a:lnTo>
                    <a:cubicBezTo>
                      <a:pt x="213" y="13580"/>
                      <a:pt x="451" y="19206"/>
                      <a:pt x="691" y="21600"/>
                    </a:cubicBezTo>
                    <a:lnTo>
                      <a:pt x="21339" y="21600"/>
                    </a:lnTo>
                    <a:cubicBezTo>
                      <a:pt x="21499" y="19807"/>
                      <a:pt x="21600" y="17521"/>
                      <a:pt x="21600" y="150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" name="Freeform 176">
                <a:extLst>
                  <a:ext uri="{FF2B5EF4-FFF2-40B4-BE49-F238E27FC236}">
                    <a16:creationId xmlns:a16="http://schemas.microsoft.com/office/drawing/2014/main" id="{4CA8AA67-32C2-454D-BE17-F9FA78F8EC01}"/>
                  </a:ext>
                </a:extLst>
              </p:cNvPr>
              <p:cNvSpPr/>
              <p:nvPr/>
            </p:nvSpPr>
            <p:spPr>
              <a:xfrm>
                <a:off x="47098" y="188410"/>
                <a:ext cx="1318910" cy="343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964"/>
                    </a:moveTo>
                    <a:lnTo>
                      <a:pt x="21600" y="0"/>
                    </a:lnTo>
                    <a:lnTo>
                      <a:pt x="20057" y="0"/>
                    </a:lnTo>
                    <a:cubicBezTo>
                      <a:pt x="18136" y="0"/>
                      <a:pt x="14620" y="8169"/>
                      <a:pt x="13481" y="10943"/>
                    </a:cubicBezTo>
                    <a:cubicBezTo>
                      <a:pt x="13235" y="11542"/>
                      <a:pt x="12951" y="11853"/>
                      <a:pt x="12660" y="11853"/>
                    </a:cubicBezTo>
                    <a:lnTo>
                      <a:pt x="793" y="11853"/>
                    </a:lnTo>
                    <a:cubicBezTo>
                      <a:pt x="355" y="11853"/>
                      <a:pt x="0" y="13217"/>
                      <a:pt x="0" y="14899"/>
                    </a:cubicBezTo>
                    <a:cubicBezTo>
                      <a:pt x="0" y="16515"/>
                      <a:pt x="329" y="17850"/>
                      <a:pt x="749" y="17940"/>
                    </a:cubicBezTo>
                    <a:lnTo>
                      <a:pt x="13134" y="20583"/>
                    </a:lnTo>
                    <a:cubicBezTo>
                      <a:pt x="13344" y="20628"/>
                      <a:pt x="13529" y="21019"/>
                      <a:pt x="13663" y="21600"/>
                    </a:cubicBezTo>
                    <a:lnTo>
                      <a:pt x="17868" y="8013"/>
                    </a:lnTo>
                    <a:cubicBezTo>
                      <a:pt x="18285" y="6665"/>
                      <a:pt x="18813" y="5927"/>
                      <a:pt x="19358" y="5927"/>
                    </a:cubicBezTo>
                    <a:lnTo>
                      <a:pt x="20829" y="5927"/>
                    </a:lnTo>
                    <a:cubicBezTo>
                      <a:pt x="21255" y="5927"/>
                      <a:pt x="21600" y="4600"/>
                      <a:pt x="21600" y="29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80" name="Group">
              <a:extLst>
                <a:ext uri="{FF2B5EF4-FFF2-40B4-BE49-F238E27FC236}">
                  <a16:creationId xmlns:a16="http://schemas.microsoft.com/office/drawing/2014/main" id="{7BA4BD05-4D8E-41C6-B099-D6A5CA06064A}"/>
                </a:ext>
              </a:extLst>
            </p:cNvPr>
            <p:cNvGrpSpPr/>
            <p:nvPr/>
          </p:nvGrpSpPr>
          <p:grpSpPr>
            <a:xfrm rot="5400000">
              <a:off x="14615724" y="9513677"/>
              <a:ext cx="2102869" cy="833833"/>
              <a:chOff x="0" y="0"/>
              <a:chExt cx="2102868" cy="833831"/>
            </a:xfrm>
          </p:grpSpPr>
          <p:sp>
            <p:nvSpPr>
              <p:cNvPr id="181" name="Freeform 96">
                <a:extLst>
                  <a:ext uri="{FF2B5EF4-FFF2-40B4-BE49-F238E27FC236}">
                    <a16:creationId xmlns:a16="http://schemas.microsoft.com/office/drawing/2014/main" id="{623487F6-E7D7-437D-862B-CEC1FA0BE71E}"/>
                  </a:ext>
                </a:extLst>
              </p:cNvPr>
              <p:cNvSpPr/>
              <p:nvPr/>
            </p:nvSpPr>
            <p:spPr>
              <a:xfrm>
                <a:off x="22" y="4"/>
                <a:ext cx="2066468" cy="652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2" name="Freeform 97">
                <a:extLst>
                  <a:ext uri="{FF2B5EF4-FFF2-40B4-BE49-F238E27FC236}">
                    <a16:creationId xmlns:a16="http://schemas.microsoft.com/office/drawing/2014/main" id="{1B7DFA7E-644A-433A-BDCE-060BF7C69C77}"/>
                  </a:ext>
                </a:extLst>
              </p:cNvPr>
              <p:cNvSpPr/>
              <p:nvPr/>
            </p:nvSpPr>
            <p:spPr>
              <a:xfrm>
                <a:off x="20" y="326281"/>
                <a:ext cx="2066468" cy="3625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" name="Freeform 98">
                <a:extLst>
                  <a:ext uri="{FF2B5EF4-FFF2-40B4-BE49-F238E27FC236}">
                    <a16:creationId xmlns:a16="http://schemas.microsoft.com/office/drawing/2014/main" id="{61F48943-7045-4213-994D-33AF9AE04608}"/>
                  </a:ext>
                </a:extLst>
              </p:cNvPr>
              <p:cNvSpPr/>
              <p:nvPr/>
            </p:nvSpPr>
            <p:spPr>
              <a:xfrm>
                <a:off x="-1" y="543827"/>
                <a:ext cx="2102727" cy="1449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104" extrusionOk="0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" name="Freeform 99">
                <a:extLst>
                  <a:ext uri="{FF2B5EF4-FFF2-40B4-BE49-F238E27FC236}">
                    <a16:creationId xmlns:a16="http://schemas.microsoft.com/office/drawing/2014/main" id="{74D404E9-AD55-494C-8DD9-9C78CDEDF3E6}"/>
                  </a:ext>
                </a:extLst>
              </p:cNvPr>
              <p:cNvSpPr/>
              <p:nvPr/>
            </p:nvSpPr>
            <p:spPr>
              <a:xfrm>
                <a:off x="1558912" y="435034"/>
                <a:ext cx="362532" cy="3625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" name="Freeform 100">
                <a:extLst>
                  <a:ext uri="{FF2B5EF4-FFF2-40B4-BE49-F238E27FC236}">
                    <a16:creationId xmlns:a16="http://schemas.microsoft.com/office/drawing/2014/main" id="{AFB55B55-E7DF-48F8-A474-8258D2D7455F}"/>
                  </a:ext>
                </a:extLst>
              </p:cNvPr>
              <p:cNvSpPr/>
              <p:nvPr/>
            </p:nvSpPr>
            <p:spPr>
              <a:xfrm>
                <a:off x="1522676" y="398787"/>
                <a:ext cx="435045" cy="435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6" name="Freeform 101">
                <a:extLst>
                  <a:ext uri="{FF2B5EF4-FFF2-40B4-BE49-F238E27FC236}">
                    <a16:creationId xmlns:a16="http://schemas.microsoft.com/office/drawing/2014/main" id="{C2E5C16E-C1D1-4A6B-94AE-A6EFEAB1E26D}"/>
                  </a:ext>
                </a:extLst>
              </p:cNvPr>
              <p:cNvSpPr/>
              <p:nvPr/>
            </p:nvSpPr>
            <p:spPr>
              <a:xfrm>
                <a:off x="1667670" y="543795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" name="Freeform 102">
                <a:extLst>
                  <a:ext uri="{FF2B5EF4-FFF2-40B4-BE49-F238E27FC236}">
                    <a16:creationId xmlns:a16="http://schemas.microsoft.com/office/drawing/2014/main" id="{BFA20E9D-194F-4052-A47B-6FB6CA01D7A9}"/>
                  </a:ext>
                </a:extLst>
              </p:cNvPr>
              <p:cNvSpPr/>
              <p:nvPr/>
            </p:nvSpPr>
            <p:spPr>
              <a:xfrm>
                <a:off x="181273" y="435034"/>
                <a:ext cx="362532" cy="362532"/>
              </a:xfrm>
              <a:prstGeom prst="ellipse">
                <a:avLst/>
              </a:pr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" name="Freeform 103">
                <a:extLst>
                  <a:ext uri="{FF2B5EF4-FFF2-40B4-BE49-F238E27FC236}">
                    <a16:creationId xmlns:a16="http://schemas.microsoft.com/office/drawing/2014/main" id="{B22ED39D-AC20-437B-A056-1629497D033E}"/>
                  </a:ext>
                </a:extLst>
              </p:cNvPr>
              <p:cNvSpPr/>
              <p:nvPr/>
            </p:nvSpPr>
            <p:spPr>
              <a:xfrm>
                <a:off x="145034" y="398787"/>
                <a:ext cx="435046" cy="435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9" name="Freeform 104">
                <a:extLst>
                  <a:ext uri="{FF2B5EF4-FFF2-40B4-BE49-F238E27FC236}">
                    <a16:creationId xmlns:a16="http://schemas.microsoft.com/office/drawing/2014/main" id="{E690D348-B710-4A27-AEC8-2D7CA1D75050}"/>
                  </a:ext>
                </a:extLst>
              </p:cNvPr>
              <p:cNvSpPr/>
              <p:nvPr/>
            </p:nvSpPr>
            <p:spPr>
              <a:xfrm>
                <a:off x="290031" y="543795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0" name="Freeform 106">
                <a:extLst>
                  <a:ext uri="{FF2B5EF4-FFF2-40B4-BE49-F238E27FC236}">
                    <a16:creationId xmlns:a16="http://schemas.microsoft.com/office/drawing/2014/main" id="{F10A5CED-5B32-4745-A81F-36C4398A8606}"/>
                  </a:ext>
                </a:extLst>
              </p:cNvPr>
              <p:cNvSpPr/>
              <p:nvPr/>
            </p:nvSpPr>
            <p:spPr>
              <a:xfrm>
                <a:off x="652617" y="471420"/>
                <a:ext cx="1450252" cy="72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1" name="Freeform 108">
                <a:extLst>
                  <a:ext uri="{FF2B5EF4-FFF2-40B4-BE49-F238E27FC236}">
                    <a16:creationId xmlns:a16="http://schemas.microsoft.com/office/drawing/2014/main" id="{1C53CDD7-4E62-4762-9E85-8DCCBFC93EAD}"/>
                  </a:ext>
                </a:extLst>
              </p:cNvPr>
              <p:cNvSpPr/>
              <p:nvPr/>
            </p:nvSpPr>
            <p:spPr>
              <a:xfrm>
                <a:off x="290047" y="0"/>
                <a:ext cx="1123869" cy="253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2" name="Freeform 109">
                <a:extLst>
                  <a:ext uri="{FF2B5EF4-FFF2-40B4-BE49-F238E27FC236}">
                    <a16:creationId xmlns:a16="http://schemas.microsoft.com/office/drawing/2014/main" id="{2C464088-5F81-45CE-A73D-10934E2B3EA7}"/>
                  </a:ext>
                </a:extLst>
              </p:cNvPr>
              <p:cNvSpPr/>
              <p:nvPr/>
            </p:nvSpPr>
            <p:spPr>
              <a:xfrm>
                <a:off x="507554" y="36256"/>
                <a:ext cx="704552" cy="2175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0" h="21600" extrusionOk="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3" name="Freeform 110">
                <a:extLst>
                  <a:ext uri="{FF2B5EF4-FFF2-40B4-BE49-F238E27FC236}">
                    <a16:creationId xmlns:a16="http://schemas.microsoft.com/office/drawing/2014/main" id="{F845770B-59C8-4AF8-8C31-D2DEAFC36E51}"/>
                  </a:ext>
                </a:extLst>
              </p:cNvPr>
              <p:cNvSpPr/>
              <p:nvPr/>
            </p:nvSpPr>
            <p:spPr>
              <a:xfrm>
                <a:off x="652580" y="36256"/>
                <a:ext cx="145016" cy="2175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6">
                  <a:alpha val="2198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4" name="Freeform 111">
                <a:extLst>
                  <a:ext uri="{FF2B5EF4-FFF2-40B4-BE49-F238E27FC236}">
                    <a16:creationId xmlns:a16="http://schemas.microsoft.com/office/drawing/2014/main" id="{BF453FBB-2F1A-478B-8432-335D566BA3C8}"/>
                  </a:ext>
                </a:extLst>
              </p:cNvPr>
              <p:cNvSpPr/>
              <p:nvPr/>
            </p:nvSpPr>
            <p:spPr>
              <a:xfrm>
                <a:off x="1957715" y="362535"/>
                <a:ext cx="107142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95" name="Freeform 112">
                <a:extLst>
                  <a:ext uri="{FF2B5EF4-FFF2-40B4-BE49-F238E27FC236}">
                    <a16:creationId xmlns:a16="http://schemas.microsoft.com/office/drawing/2014/main" id="{61864FE2-9724-4E84-9B8A-E9DF3DF5DD5B}"/>
                  </a:ext>
                </a:extLst>
              </p:cNvPr>
              <p:cNvSpPr/>
              <p:nvPr/>
            </p:nvSpPr>
            <p:spPr>
              <a:xfrm>
                <a:off x="1144421" y="36256"/>
                <a:ext cx="269491" cy="2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0" h="21600" extrusionOk="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6" name="Freeform 113">
                <a:extLst>
                  <a:ext uri="{FF2B5EF4-FFF2-40B4-BE49-F238E27FC236}">
                    <a16:creationId xmlns:a16="http://schemas.microsoft.com/office/drawing/2014/main" id="{7C52D3EA-1C3E-449B-828A-60CA7DC1C66C}"/>
                  </a:ext>
                </a:extLst>
              </p:cNvPr>
              <p:cNvSpPr/>
              <p:nvPr/>
            </p:nvSpPr>
            <p:spPr>
              <a:xfrm>
                <a:off x="20" y="326285"/>
                <a:ext cx="108759" cy="7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290</Words>
  <Application>Microsoft Office PowerPoint</Application>
  <PresentationFormat>Произвольный</PresentationFormat>
  <Paragraphs>21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85</cp:revision>
  <dcterms:modified xsi:type="dcterms:W3CDTF">2020-11-05T16:39:48Z</dcterms:modified>
</cp:coreProperties>
</file>