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c21d22ef0f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c21d22ef0f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6"/>
          <p:cNvGrpSpPr/>
          <p:nvPr/>
        </p:nvGrpSpPr>
        <p:grpSpPr>
          <a:xfrm>
            <a:off x="669166" y="384235"/>
            <a:ext cx="8038580" cy="4764180"/>
            <a:chOff x="1784442" y="1024628"/>
            <a:chExt cx="21436214" cy="12704480"/>
          </a:xfrm>
        </p:grpSpPr>
        <p:grpSp>
          <p:nvGrpSpPr>
            <p:cNvPr id="65" name="Google Shape;65;p16"/>
            <p:cNvGrpSpPr/>
            <p:nvPr/>
          </p:nvGrpSpPr>
          <p:grpSpPr>
            <a:xfrm>
              <a:off x="18788332" y="1024628"/>
              <a:ext cx="4432324" cy="687453"/>
              <a:chOff x="-1188253" y="0"/>
              <a:chExt cx="4432323" cy="687451"/>
            </a:xfrm>
          </p:grpSpPr>
          <p:sp>
            <p:nvSpPr>
              <p:cNvPr id="66" name="Google Shape;66;p16"/>
              <p:cNvSpPr txBox="1"/>
              <p:nvPr/>
            </p:nvSpPr>
            <p:spPr>
              <a:xfrm>
                <a:off x="-1188253" y="0"/>
                <a:ext cx="4432323" cy="457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67" name="Google Shape;67;p16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  <p:sp>
          <p:nvSpPr>
            <p:cNvPr id="68" name="Google Shape;68;p16"/>
            <p:cNvSpPr/>
            <p:nvPr/>
          </p:nvSpPr>
          <p:spPr>
            <a:xfrm>
              <a:off x="8636000" y="3911600"/>
              <a:ext cx="7083029" cy="9810354"/>
            </a:xfrm>
            <a:custGeom>
              <a:rect b="b" l="l" r="r" t="t"/>
              <a:pathLst>
                <a:path extrusionOk="0" h="21600" w="21600">
                  <a:moveTo>
                    <a:pt x="10801" y="0"/>
                  </a:moveTo>
                  <a:cubicBezTo>
                    <a:pt x="9541" y="0"/>
                    <a:pt x="8291" y="159"/>
                    <a:pt x="7107" y="470"/>
                  </a:cubicBezTo>
                  <a:cubicBezTo>
                    <a:pt x="4107" y="1258"/>
                    <a:pt x="1743" y="2965"/>
                    <a:pt x="651" y="5131"/>
                  </a:cubicBezTo>
                  <a:cubicBezTo>
                    <a:pt x="0" y="6489"/>
                    <a:pt x="0" y="8525"/>
                    <a:pt x="0" y="11920"/>
                  </a:cubicBezTo>
                  <a:lnTo>
                    <a:pt x="0" y="21600"/>
                  </a:lnTo>
                  <a:lnTo>
                    <a:pt x="3874" y="21600"/>
                  </a:lnTo>
                  <a:lnTo>
                    <a:pt x="3874" y="10463"/>
                  </a:lnTo>
                  <a:cubicBezTo>
                    <a:pt x="3874" y="8286"/>
                    <a:pt x="3874" y="6981"/>
                    <a:pt x="4292" y="6110"/>
                  </a:cubicBezTo>
                  <a:cubicBezTo>
                    <a:pt x="4992" y="4721"/>
                    <a:pt x="6507" y="3627"/>
                    <a:pt x="8431" y="3121"/>
                  </a:cubicBezTo>
                  <a:cubicBezTo>
                    <a:pt x="9190" y="2922"/>
                    <a:pt x="9993" y="2820"/>
                    <a:pt x="10801" y="2820"/>
                  </a:cubicBezTo>
                  <a:cubicBezTo>
                    <a:pt x="11608" y="2820"/>
                    <a:pt x="12410" y="2922"/>
                    <a:pt x="13169" y="3121"/>
                  </a:cubicBezTo>
                  <a:cubicBezTo>
                    <a:pt x="15093" y="3627"/>
                    <a:pt x="16608" y="4721"/>
                    <a:pt x="17308" y="6110"/>
                  </a:cubicBezTo>
                  <a:cubicBezTo>
                    <a:pt x="17726" y="6981"/>
                    <a:pt x="17726" y="8286"/>
                    <a:pt x="17726" y="10463"/>
                  </a:cubicBezTo>
                  <a:lnTo>
                    <a:pt x="17726" y="21600"/>
                  </a:lnTo>
                  <a:lnTo>
                    <a:pt x="21600" y="21600"/>
                  </a:lnTo>
                  <a:lnTo>
                    <a:pt x="21600" y="11920"/>
                  </a:lnTo>
                  <a:cubicBezTo>
                    <a:pt x="21600" y="8525"/>
                    <a:pt x="21600" y="6489"/>
                    <a:pt x="20949" y="5131"/>
                  </a:cubicBezTo>
                  <a:cubicBezTo>
                    <a:pt x="19857" y="2965"/>
                    <a:pt x="17494" y="1258"/>
                    <a:pt x="14494" y="470"/>
                  </a:cubicBezTo>
                  <a:cubicBezTo>
                    <a:pt x="13310" y="159"/>
                    <a:pt x="12060" y="0"/>
                    <a:pt x="108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6"/>
            <p:cNvSpPr/>
            <p:nvPr/>
          </p:nvSpPr>
          <p:spPr>
            <a:xfrm>
              <a:off x="9277474" y="4563240"/>
              <a:ext cx="5819379" cy="9165868"/>
            </a:xfrm>
            <a:custGeom>
              <a:rect b="b" l="l" r="r" t="t"/>
              <a:pathLst>
                <a:path extrusionOk="0" h="21590" w="21600">
                  <a:moveTo>
                    <a:pt x="0" y="21590"/>
                  </a:moveTo>
                  <a:lnTo>
                    <a:pt x="0" y="7248"/>
                  </a:lnTo>
                  <a:cubicBezTo>
                    <a:pt x="17" y="6754"/>
                    <a:pt x="80" y="6271"/>
                    <a:pt x="186" y="5801"/>
                  </a:cubicBezTo>
                  <a:cubicBezTo>
                    <a:pt x="291" y="5335"/>
                    <a:pt x="439" y="4879"/>
                    <a:pt x="674" y="4445"/>
                  </a:cubicBezTo>
                  <a:cubicBezTo>
                    <a:pt x="1148" y="3566"/>
                    <a:pt x="1960" y="2788"/>
                    <a:pt x="2963" y="2133"/>
                  </a:cubicBezTo>
                  <a:cubicBezTo>
                    <a:pt x="4964" y="826"/>
                    <a:pt x="7753" y="-10"/>
                    <a:pt x="10866" y="0"/>
                  </a:cubicBezTo>
                  <a:cubicBezTo>
                    <a:pt x="14015" y="11"/>
                    <a:pt x="16814" y="880"/>
                    <a:pt x="18799" y="2220"/>
                  </a:cubicBezTo>
                  <a:cubicBezTo>
                    <a:pt x="19796" y="2892"/>
                    <a:pt x="20595" y="3688"/>
                    <a:pt x="21035" y="4583"/>
                  </a:cubicBezTo>
                  <a:cubicBezTo>
                    <a:pt x="21252" y="5026"/>
                    <a:pt x="21378" y="5490"/>
                    <a:pt x="21463" y="5962"/>
                  </a:cubicBezTo>
                  <a:cubicBezTo>
                    <a:pt x="21549" y="6438"/>
                    <a:pt x="21596" y="6926"/>
                    <a:pt x="21600" y="7426"/>
                  </a:cubicBezTo>
                  <a:lnTo>
                    <a:pt x="21600" y="21584"/>
                  </a:lnTo>
                </a:path>
              </a:pathLst>
            </a:custGeom>
            <a:noFill/>
            <a:ln cap="flat" cmpd="sng" w="25400">
              <a:solidFill>
                <a:srgbClr val="FFFFFF"/>
              </a:solidFill>
              <a:prstDash val="dash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6"/>
            <p:cNvSpPr txBox="1"/>
            <p:nvPr/>
          </p:nvSpPr>
          <p:spPr>
            <a:xfrm>
              <a:off x="7737991" y="1728535"/>
              <a:ext cx="9212818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Roadmap Infographic Template</a:t>
              </a:r>
              <a:endParaRPr sz="500"/>
            </a:p>
          </p:txBody>
        </p:sp>
        <p:sp>
          <p:nvSpPr>
            <p:cNvPr id="71" name="Google Shape;71;p16"/>
            <p:cNvSpPr txBox="1"/>
            <p:nvPr/>
          </p:nvSpPr>
          <p:spPr>
            <a:xfrm>
              <a:off x="17962566" y="4998421"/>
              <a:ext cx="317366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72" name="Google Shape;72;p16"/>
            <p:cNvSpPr txBox="1"/>
            <p:nvPr/>
          </p:nvSpPr>
          <p:spPr>
            <a:xfrm>
              <a:off x="17962566" y="5574527"/>
              <a:ext cx="4607310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73" name="Google Shape;73;p16"/>
            <p:cNvSpPr/>
            <p:nvPr/>
          </p:nvSpPr>
          <p:spPr>
            <a:xfrm>
              <a:off x="17343096" y="5006033"/>
              <a:ext cx="481460" cy="4814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6"/>
            <p:cNvSpPr/>
            <p:nvPr/>
          </p:nvSpPr>
          <p:spPr>
            <a:xfrm>
              <a:off x="17323474" y="5049912"/>
              <a:ext cx="524469" cy="348813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1</a:t>
              </a:r>
              <a:endParaRPr sz="500"/>
            </a:p>
          </p:txBody>
        </p:sp>
        <p:sp>
          <p:nvSpPr>
            <p:cNvPr id="75" name="Google Shape;75;p16"/>
            <p:cNvSpPr txBox="1"/>
            <p:nvPr/>
          </p:nvSpPr>
          <p:spPr>
            <a:xfrm>
              <a:off x="17962566" y="7529954"/>
              <a:ext cx="317366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76" name="Google Shape;76;p16"/>
            <p:cNvSpPr txBox="1"/>
            <p:nvPr/>
          </p:nvSpPr>
          <p:spPr>
            <a:xfrm>
              <a:off x="17962566" y="8106060"/>
              <a:ext cx="4607310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77" name="Google Shape;77;p16"/>
            <p:cNvSpPr/>
            <p:nvPr/>
          </p:nvSpPr>
          <p:spPr>
            <a:xfrm>
              <a:off x="17343096" y="7537566"/>
              <a:ext cx="481460" cy="4814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78;p16"/>
            <p:cNvSpPr/>
            <p:nvPr/>
          </p:nvSpPr>
          <p:spPr>
            <a:xfrm>
              <a:off x="17323474" y="7581445"/>
              <a:ext cx="524469" cy="348813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</a:t>
              </a:r>
              <a:endParaRPr sz="500"/>
            </a:p>
          </p:txBody>
        </p:sp>
        <p:sp>
          <p:nvSpPr>
            <p:cNvPr id="79" name="Google Shape;79;p16"/>
            <p:cNvSpPr txBox="1"/>
            <p:nvPr/>
          </p:nvSpPr>
          <p:spPr>
            <a:xfrm>
              <a:off x="17962566" y="10061487"/>
              <a:ext cx="317366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80" name="Google Shape;80;p16"/>
            <p:cNvSpPr txBox="1"/>
            <p:nvPr/>
          </p:nvSpPr>
          <p:spPr>
            <a:xfrm>
              <a:off x="17962566" y="10637593"/>
              <a:ext cx="4607310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81" name="Google Shape;81;p16"/>
            <p:cNvSpPr/>
            <p:nvPr/>
          </p:nvSpPr>
          <p:spPr>
            <a:xfrm>
              <a:off x="17343096" y="10069099"/>
              <a:ext cx="481460" cy="4814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82;p16"/>
            <p:cNvSpPr/>
            <p:nvPr/>
          </p:nvSpPr>
          <p:spPr>
            <a:xfrm>
              <a:off x="17323474" y="10112978"/>
              <a:ext cx="524469" cy="348813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3</a:t>
              </a:r>
              <a:endParaRPr sz="500"/>
            </a:p>
          </p:txBody>
        </p:sp>
        <p:sp>
          <p:nvSpPr>
            <p:cNvPr id="83" name="Google Shape;83;p16"/>
            <p:cNvSpPr txBox="1"/>
            <p:nvPr/>
          </p:nvSpPr>
          <p:spPr>
            <a:xfrm>
              <a:off x="3218089" y="4998421"/>
              <a:ext cx="3173660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84" name="Google Shape;84;p16"/>
            <p:cNvSpPr txBox="1"/>
            <p:nvPr/>
          </p:nvSpPr>
          <p:spPr>
            <a:xfrm>
              <a:off x="1784442" y="5574526"/>
              <a:ext cx="4607307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85" name="Google Shape;85;p16"/>
            <p:cNvSpPr/>
            <p:nvPr/>
          </p:nvSpPr>
          <p:spPr>
            <a:xfrm>
              <a:off x="6549771" y="5006033"/>
              <a:ext cx="481461" cy="4814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6530150" y="5049912"/>
              <a:ext cx="524470" cy="348813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1</a:t>
              </a:r>
              <a:endParaRPr sz="500"/>
            </a:p>
          </p:txBody>
        </p:sp>
        <p:sp>
          <p:nvSpPr>
            <p:cNvPr id="87" name="Google Shape;87;p16"/>
            <p:cNvSpPr txBox="1"/>
            <p:nvPr/>
          </p:nvSpPr>
          <p:spPr>
            <a:xfrm>
              <a:off x="3218089" y="7529954"/>
              <a:ext cx="3173660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88" name="Google Shape;88;p16"/>
            <p:cNvSpPr txBox="1"/>
            <p:nvPr/>
          </p:nvSpPr>
          <p:spPr>
            <a:xfrm>
              <a:off x="1784442" y="8106059"/>
              <a:ext cx="4607307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89" name="Google Shape;89;p16"/>
            <p:cNvSpPr/>
            <p:nvPr/>
          </p:nvSpPr>
          <p:spPr>
            <a:xfrm>
              <a:off x="6549771" y="7537566"/>
              <a:ext cx="481461" cy="4814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0" name="Google Shape;90;p16"/>
            <p:cNvSpPr/>
            <p:nvPr/>
          </p:nvSpPr>
          <p:spPr>
            <a:xfrm>
              <a:off x="6530150" y="7581445"/>
              <a:ext cx="524470" cy="348813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2</a:t>
              </a:r>
              <a:endParaRPr sz="500"/>
            </a:p>
          </p:txBody>
        </p:sp>
        <p:sp>
          <p:nvSpPr>
            <p:cNvPr id="91" name="Google Shape;91;p16"/>
            <p:cNvSpPr txBox="1"/>
            <p:nvPr/>
          </p:nvSpPr>
          <p:spPr>
            <a:xfrm>
              <a:off x="3218089" y="10061487"/>
              <a:ext cx="3173660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Barlow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 text</a:t>
              </a:r>
              <a:endParaRPr sz="500"/>
            </a:p>
          </p:txBody>
        </p:sp>
        <p:sp>
          <p:nvSpPr>
            <p:cNvPr id="92" name="Google Shape;92;p16"/>
            <p:cNvSpPr txBox="1"/>
            <p:nvPr/>
          </p:nvSpPr>
          <p:spPr>
            <a:xfrm>
              <a:off x="1784442" y="10637592"/>
              <a:ext cx="4607307" cy="13336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</a:t>
              </a:r>
              <a:endParaRPr sz="500"/>
            </a:p>
          </p:txBody>
        </p:sp>
        <p:sp>
          <p:nvSpPr>
            <p:cNvPr id="93" name="Google Shape;93;p16"/>
            <p:cNvSpPr/>
            <p:nvPr/>
          </p:nvSpPr>
          <p:spPr>
            <a:xfrm>
              <a:off x="6549771" y="10069100"/>
              <a:ext cx="481461" cy="4814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6"/>
            <p:cNvSpPr/>
            <p:nvPr/>
          </p:nvSpPr>
          <p:spPr>
            <a:xfrm>
              <a:off x="6530150" y="10112979"/>
              <a:ext cx="524470" cy="348813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3</a:t>
              </a:r>
              <a:endParaRPr sz="500"/>
            </a:p>
          </p:txBody>
        </p:sp>
        <p:grpSp>
          <p:nvGrpSpPr>
            <p:cNvPr id="95" name="Google Shape;95;p16"/>
            <p:cNvGrpSpPr/>
            <p:nvPr/>
          </p:nvGrpSpPr>
          <p:grpSpPr>
            <a:xfrm rot="-5400000">
              <a:off x="7594725" y="11227991"/>
              <a:ext cx="2102735" cy="1196383"/>
              <a:chOff x="7284561" y="3932448"/>
              <a:chExt cx="2102735" cy="1196383"/>
            </a:xfrm>
          </p:grpSpPr>
          <p:sp>
            <p:nvSpPr>
              <p:cNvPr id="96" name="Google Shape;96;p16"/>
              <p:cNvSpPr/>
              <p:nvPr/>
            </p:nvSpPr>
            <p:spPr>
              <a:xfrm>
                <a:off x="7393318" y="4693781"/>
                <a:ext cx="1595183" cy="253783"/>
              </a:xfrm>
              <a:custGeom>
                <a:rect b="b" l="l" r="r" t="t"/>
                <a:pathLst>
                  <a:path extrusionOk="0" h="21600" w="21600">
                    <a:moveTo>
                      <a:pt x="21600" y="0"/>
                    </a:moveTo>
                    <a:lnTo>
                      <a:pt x="16691" y="0"/>
                    </a:lnTo>
                    <a:lnTo>
                      <a:pt x="16691" y="9257"/>
                    </a:lnTo>
                    <a:lnTo>
                      <a:pt x="491" y="9257"/>
                    </a:lnTo>
                    <a:cubicBezTo>
                      <a:pt x="220" y="9257"/>
                      <a:pt x="0" y="10639"/>
                      <a:pt x="0" y="12343"/>
                    </a:cubicBezTo>
                    <a:lnTo>
                      <a:pt x="0" y="18514"/>
                    </a:lnTo>
                    <a:cubicBezTo>
                      <a:pt x="0" y="20218"/>
                      <a:pt x="220" y="21600"/>
                      <a:pt x="491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6"/>
              <p:cNvSpPr/>
              <p:nvPr/>
            </p:nvSpPr>
            <p:spPr>
              <a:xfrm>
                <a:off x="7284561" y="3932448"/>
                <a:ext cx="1413911" cy="870101"/>
              </a:xfrm>
              <a:custGeom>
                <a:rect b="b" l="l" r="r" t="t"/>
                <a:pathLst>
                  <a:path extrusionOk="0" h="21600" w="21600">
                    <a:moveTo>
                      <a:pt x="21046" y="0"/>
                    </a:moveTo>
                    <a:lnTo>
                      <a:pt x="554" y="0"/>
                    </a:lnTo>
                    <a:cubicBezTo>
                      <a:pt x="248" y="0"/>
                      <a:pt x="0" y="403"/>
                      <a:pt x="0" y="900"/>
                    </a:cubicBezTo>
                    <a:lnTo>
                      <a:pt x="0" y="20700"/>
                    </a:lnTo>
                    <a:cubicBezTo>
                      <a:pt x="0" y="21197"/>
                      <a:pt x="248" y="21600"/>
                      <a:pt x="554" y="21600"/>
                    </a:cubicBezTo>
                    <a:lnTo>
                      <a:pt x="21046" y="21600"/>
                    </a:lnTo>
                    <a:cubicBezTo>
                      <a:pt x="21352" y="21600"/>
                      <a:pt x="21600" y="21197"/>
                      <a:pt x="21600" y="20700"/>
                    </a:cubicBezTo>
                    <a:lnTo>
                      <a:pt x="21600" y="900"/>
                    </a:lnTo>
                    <a:cubicBezTo>
                      <a:pt x="21600" y="403"/>
                      <a:pt x="21352" y="0"/>
                      <a:pt x="21046" y="0"/>
                    </a:cubicBezTo>
                    <a:close/>
                  </a:path>
                </a:pathLst>
              </a:custGeom>
              <a:solidFill>
                <a:srgbClr val="A5D5FB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8" name="Google Shape;98;p16"/>
              <p:cNvSpPr/>
              <p:nvPr/>
            </p:nvSpPr>
            <p:spPr>
              <a:xfrm>
                <a:off x="7357067" y="4657525"/>
                <a:ext cx="1268894" cy="72511"/>
              </a:xfrm>
              <a:custGeom>
                <a:rect b="b" l="l" r="r" t="t"/>
                <a:pathLst>
                  <a:path extrusionOk="0" h="21600" w="2160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4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9" name="Google Shape;99;p16"/>
              <p:cNvSpPr/>
              <p:nvPr/>
            </p:nvSpPr>
            <p:spPr>
              <a:xfrm>
                <a:off x="7357067" y="4004949"/>
                <a:ext cx="1268894" cy="72512"/>
              </a:xfrm>
              <a:custGeom>
                <a:rect b="b" l="l" r="r" t="t"/>
                <a:pathLst>
                  <a:path extrusionOk="0" h="21600" w="21600">
                    <a:moveTo>
                      <a:pt x="20983" y="21600"/>
                    </a:moveTo>
                    <a:lnTo>
                      <a:pt x="617" y="21600"/>
                    </a:lnTo>
                    <a:cubicBezTo>
                      <a:pt x="276" y="21600"/>
                      <a:pt x="0" y="16764"/>
                      <a:pt x="0" y="10800"/>
                    </a:cubicBezTo>
                    <a:cubicBezTo>
                      <a:pt x="0" y="4836"/>
                      <a:pt x="276" y="0"/>
                      <a:pt x="617" y="0"/>
                    </a:cubicBezTo>
                    <a:lnTo>
                      <a:pt x="20983" y="0"/>
                    </a:lnTo>
                    <a:cubicBezTo>
                      <a:pt x="21324" y="0"/>
                      <a:pt x="21600" y="4836"/>
                      <a:pt x="21600" y="10800"/>
                    </a:cubicBezTo>
                    <a:cubicBezTo>
                      <a:pt x="21600" y="16765"/>
                      <a:pt x="21324" y="21600"/>
                      <a:pt x="20983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0" name="Google Shape;100;p16"/>
              <p:cNvSpPr/>
              <p:nvPr/>
            </p:nvSpPr>
            <p:spPr>
              <a:xfrm>
                <a:off x="8770973" y="4113716"/>
                <a:ext cx="580066" cy="797594"/>
              </a:xfrm>
              <a:custGeom>
                <a:rect b="b" l="l" r="r" t="t"/>
                <a:pathLst>
                  <a:path extrusionOk="0" h="21600" w="21600">
                    <a:moveTo>
                      <a:pt x="12996" y="0"/>
                    </a:moveTo>
                    <a:lnTo>
                      <a:pt x="1350" y="0"/>
                    </a:lnTo>
                    <a:cubicBezTo>
                      <a:pt x="605" y="0"/>
                      <a:pt x="0" y="440"/>
                      <a:pt x="0" y="982"/>
                    </a:cubicBezTo>
                    <a:lnTo>
                      <a:pt x="0" y="15709"/>
                    </a:lnTo>
                    <a:cubicBezTo>
                      <a:pt x="0" y="16251"/>
                      <a:pt x="605" y="16691"/>
                      <a:pt x="1350" y="16691"/>
                    </a:cubicBezTo>
                    <a:lnTo>
                      <a:pt x="7425" y="16691"/>
                    </a:lnTo>
                    <a:lnTo>
                      <a:pt x="7425" y="21600"/>
                    </a:lnTo>
                    <a:lnTo>
                      <a:pt x="21600" y="21600"/>
                    </a:lnTo>
                    <a:lnTo>
                      <a:pt x="21600" y="14587"/>
                    </a:lnTo>
                    <a:cubicBezTo>
                      <a:pt x="21600" y="13382"/>
                      <a:pt x="21295" y="12187"/>
                      <a:pt x="20700" y="11062"/>
                    </a:cubicBezTo>
                    <a:lnTo>
                      <a:pt x="15516" y="1259"/>
                    </a:lnTo>
                    <a:cubicBezTo>
                      <a:pt x="15115" y="500"/>
                      <a:pt x="14113" y="0"/>
                      <a:pt x="129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1" name="Google Shape;101;p16"/>
              <p:cNvSpPr/>
              <p:nvPr/>
            </p:nvSpPr>
            <p:spPr>
              <a:xfrm>
                <a:off x="8970372" y="4730035"/>
                <a:ext cx="380669" cy="181273"/>
              </a:xfrm>
              <a:prstGeom prst="rect">
                <a:avLst/>
              </a:prstGeom>
              <a:solidFill>
                <a:srgbClr val="A5D5FB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2" name="Google Shape;102;p16"/>
              <p:cNvSpPr/>
              <p:nvPr/>
            </p:nvSpPr>
            <p:spPr>
              <a:xfrm>
                <a:off x="7535315" y="4763264"/>
                <a:ext cx="332331" cy="332331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6"/>
              <p:cNvSpPr/>
              <p:nvPr/>
            </p:nvSpPr>
            <p:spPr>
              <a:xfrm>
                <a:off x="7502082" y="4730033"/>
                <a:ext cx="398798" cy="398798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4" name="Google Shape;104;p16"/>
              <p:cNvSpPr/>
              <p:nvPr/>
            </p:nvSpPr>
            <p:spPr>
              <a:xfrm>
                <a:off x="7628972" y="4856922"/>
                <a:ext cx="145016" cy="1450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" name="Google Shape;105;p16"/>
              <p:cNvSpPr/>
              <p:nvPr/>
            </p:nvSpPr>
            <p:spPr>
              <a:xfrm>
                <a:off x="8804205" y="4763264"/>
                <a:ext cx="332332" cy="332331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" name="Google Shape;106;p16"/>
              <p:cNvSpPr/>
              <p:nvPr/>
            </p:nvSpPr>
            <p:spPr>
              <a:xfrm>
                <a:off x="8770973" y="4730033"/>
                <a:ext cx="398797" cy="398798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1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16"/>
              <p:cNvSpPr/>
              <p:nvPr/>
            </p:nvSpPr>
            <p:spPr>
              <a:xfrm>
                <a:off x="8897864" y="4856922"/>
                <a:ext cx="145016" cy="1450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16"/>
              <p:cNvSpPr/>
              <p:nvPr/>
            </p:nvSpPr>
            <p:spPr>
              <a:xfrm>
                <a:off x="9278527" y="4802539"/>
                <a:ext cx="108769" cy="145021"/>
              </a:xfrm>
              <a:custGeom>
                <a:rect b="b" l="l" r="r" t="t"/>
                <a:pathLst>
                  <a:path extrusionOk="0" h="21600" w="21600">
                    <a:moveTo>
                      <a:pt x="7200" y="21600"/>
                    </a:moveTo>
                    <a:lnTo>
                      <a:pt x="14400" y="21600"/>
                    </a:lnTo>
                    <a:cubicBezTo>
                      <a:pt x="18376" y="21600"/>
                      <a:pt x="21600" y="19182"/>
                      <a:pt x="21600" y="16200"/>
                    </a:cubicBezTo>
                    <a:lnTo>
                      <a:pt x="21600" y="5400"/>
                    </a:lnTo>
                    <a:cubicBezTo>
                      <a:pt x="21600" y="2418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4" y="0"/>
                      <a:pt x="0" y="2418"/>
                      <a:pt x="0" y="5400"/>
                    </a:cubicBezTo>
                    <a:lnTo>
                      <a:pt x="0" y="16200"/>
                    </a:lnTo>
                    <a:cubicBezTo>
                      <a:pt x="0" y="19182"/>
                      <a:pt x="3224" y="21600"/>
                      <a:pt x="7200" y="2160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16"/>
              <p:cNvSpPr/>
              <p:nvPr/>
            </p:nvSpPr>
            <p:spPr>
              <a:xfrm>
                <a:off x="9278527" y="4657529"/>
                <a:ext cx="72512" cy="108764"/>
              </a:xfrm>
              <a:custGeom>
                <a:rect b="b" l="l" r="r" t="t"/>
                <a:pathLst>
                  <a:path extrusionOk="0" h="21600" w="21600">
                    <a:moveTo>
                      <a:pt x="1080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10800" y="21600"/>
                    </a:lnTo>
                    <a:cubicBezTo>
                      <a:pt x="4836" y="21600"/>
                      <a:pt x="0" y="18376"/>
                      <a:pt x="0" y="14400"/>
                    </a:cubicBezTo>
                    <a:lnTo>
                      <a:pt x="0" y="7200"/>
                    </a:lnTo>
                    <a:cubicBezTo>
                      <a:pt x="0" y="3223"/>
                      <a:pt x="4836" y="0"/>
                      <a:pt x="108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16"/>
              <p:cNvSpPr/>
              <p:nvPr/>
            </p:nvSpPr>
            <p:spPr>
              <a:xfrm>
                <a:off x="8843481" y="4186225"/>
                <a:ext cx="401024" cy="253783"/>
              </a:xfrm>
              <a:custGeom>
                <a:rect b="b" l="l" r="r" t="t"/>
                <a:pathLst>
                  <a:path extrusionOk="0" h="21600" w="21343">
                    <a:moveTo>
                      <a:pt x="14132" y="0"/>
                    </a:moveTo>
                    <a:lnTo>
                      <a:pt x="1930" y="0"/>
                    </a:lnTo>
                    <a:cubicBezTo>
                      <a:pt x="864" y="0"/>
                      <a:pt x="0" y="1382"/>
                      <a:pt x="0" y="3086"/>
                    </a:cubicBezTo>
                    <a:lnTo>
                      <a:pt x="0" y="18514"/>
                    </a:lnTo>
                    <a:cubicBezTo>
                      <a:pt x="0" y="20218"/>
                      <a:pt x="864" y="21600"/>
                      <a:pt x="1930" y="21600"/>
                    </a:cubicBezTo>
                    <a:lnTo>
                      <a:pt x="19948" y="21600"/>
                    </a:lnTo>
                    <a:cubicBezTo>
                      <a:pt x="20926" y="21600"/>
                      <a:pt x="21600" y="20031"/>
                      <a:pt x="21249" y="18570"/>
                    </a:cubicBezTo>
                    <a:lnTo>
                      <a:pt x="17734" y="3956"/>
                    </a:lnTo>
                    <a:cubicBezTo>
                      <a:pt x="17161" y="1573"/>
                      <a:pt x="15729" y="0"/>
                      <a:pt x="141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11" name="Google Shape;111;p16"/>
            <p:cNvGrpSpPr/>
            <p:nvPr/>
          </p:nvGrpSpPr>
          <p:grpSpPr>
            <a:xfrm>
              <a:off x="11010835" y="3423729"/>
              <a:ext cx="2102733" cy="1305146"/>
              <a:chOff x="15537099" y="4141564"/>
              <a:chExt cx="2102733" cy="1305146"/>
            </a:xfrm>
          </p:grpSpPr>
          <p:sp>
            <p:nvSpPr>
              <p:cNvPr id="112" name="Google Shape;112;p16"/>
              <p:cNvSpPr/>
              <p:nvPr/>
            </p:nvSpPr>
            <p:spPr>
              <a:xfrm>
                <a:off x="16769735" y="4141564"/>
                <a:ext cx="253784" cy="217526"/>
              </a:xfrm>
              <a:custGeom>
                <a:rect b="b" l="l" r="r" t="t"/>
                <a:pathLst>
                  <a:path extrusionOk="0" h="21600" w="21336">
                    <a:moveTo>
                      <a:pt x="12191" y="21600"/>
                    </a:moveTo>
                    <a:cubicBezTo>
                      <a:pt x="11411" y="21600"/>
                      <a:pt x="10631" y="21248"/>
                      <a:pt x="10037" y="20545"/>
                    </a:cubicBezTo>
                    <a:cubicBezTo>
                      <a:pt x="8846" y="19139"/>
                      <a:pt x="8846" y="16861"/>
                      <a:pt x="10037" y="15455"/>
                    </a:cubicBezTo>
                    <a:lnTo>
                      <a:pt x="14579" y="10090"/>
                    </a:lnTo>
                    <a:lnTo>
                      <a:pt x="14198" y="9190"/>
                    </a:lnTo>
                    <a:cubicBezTo>
                      <a:pt x="13677" y="7963"/>
                      <a:pt x="12632" y="7200"/>
                      <a:pt x="11471" y="7200"/>
                    </a:cubicBezTo>
                    <a:lnTo>
                      <a:pt x="3048" y="7200"/>
                    </a:lnTo>
                    <a:cubicBezTo>
                      <a:pt x="1363" y="7200"/>
                      <a:pt x="0" y="5588"/>
                      <a:pt x="0" y="3600"/>
                    </a:cubicBezTo>
                    <a:cubicBezTo>
                      <a:pt x="0" y="1612"/>
                      <a:pt x="1363" y="0"/>
                      <a:pt x="3048" y="0"/>
                    </a:cubicBezTo>
                    <a:lnTo>
                      <a:pt x="11471" y="0"/>
                    </a:lnTo>
                    <a:cubicBezTo>
                      <a:pt x="14956" y="0"/>
                      <a:pt x="18091" y="2287"/>
                      <a:pt x="19651" y="5970"/>
                    </a:cubicBezTo>
                    <a:lnTo>
                      <a:pt x="21014" y="9190"/>
                    </a:lnTo>
                    <a:cubicBezTo>
                      <a:pt x="21600" y="10577"/>
                      <a:pt x="21371" y="12250"/>
                      <a:pt x="20442" y="13345"/>
                    </a:cubicBezTo>
                    <a:lnTo>
                      <a:pt x="14347" y="20545"/>
                    </a:lnTo>
                    <a:cubicBezTo>
                      <a:pt x="13751" y="21248"/>
                      <a:pt x="12971" y="21600"/>
                      <a:pt x="12191" y="2160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16"/>
              <p:cNvSpPr/>
              <p:nvPr/>
            </p:nvSpPr>
            <p:spPr>
              <a:xfrm>
                <a:off x="15537099" y="4576612"/>
                <a:ext cx="870096" cy="870098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4" name="Google Shape;114;p16"/>
              <p:cNvSpPr/>
              <p:nvPr/>
            </p:nvSpPr>
            <p:spPr>
              <a:xfrm>
                <a:off x="15609605" y="4649118"/>
                <a:ext cx="725081" cy="725083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16"/>
              <p:cNvSpPr/>
              <p:nvPr/>
            </p:nvSpPr>
            <p:spPr>
              <a:xfrm>
                <a:off x="16769735" y="4576612"/>
                <a:ext cx="870097" cy="870098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1800"/>
                    </a:moveTo>
                    <a:cubicBezTo>
                      <a:pt x="5838" y="1800"/>
                      <a:pt x="1800" y="5837"/>
                      <a:pt x="1800" y="10800"/>
                    </a:cubicBezTo>
                    <a:cubicBezTo>
                      <a:pt x="1800" y="15763"/>
                      <a:pt x="5838" y="19800"/>
                      <a:pt x="10800" y="19800"/>
                    </a:cubicBezTo>
                    <a:cubicBezTo>
                      <a:pt x="15762" y="19800"/>
                      <a:pt x="19800" y="15763"/>
                      <a:pt x="19800" y="10800"/>
                    </a:cubicBezTo>
                    <a:cubicBezTo>
                      <a:pt x="19800" y="5837"/>
                      <a:pt x="15762" y="1800"/>
                      <a:pt x="10800" y="18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6" name="Google Shape;116;p16"/>
              <p:cNvSpPr/>
              <p:nvPr/>
            </p:nvSpPr>
            <p:spPr>
              <a:xfrm>
                <a:off x="16842241" y="4649118"/>
                <a:ext cx="725082" cy="725083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5" y="21600"/>
                      <a:pt x="0" y="16755"/>
                      <a:pt x="0" y="10800"/>
                    </a:cubicBezTo>
                    <a:cubicBezTo>
                      <a:pt x="0" y="4845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5" y="21600"/>
                      <a:pt x="10800" y="21600"/>
                    </a:cubicBezTo>
                    <a:close/>
                    <a:moveTo>
                      <a:pt x="10800" y="2160"/>
                    </a:moveTo>
                    <a:cubicBezTo>
                      <a:pt x="6036" y="2160"/>
                      <a:pt x="2160" y="6036"/>
                      <a:pt x="2160" y="10800"/>
                    </a:cubicBezTo>
                    <a:cubicBezTo>
                      <a:pt x="2160" y="15564"/>
                      <a:pt x="6036" y="19440"/>
                      <a:pt x="10800" y="19440"/>
                    </a:cubicBezTo>
                    <a:cubicBezTo>
                      <a:pt x="15564" y="19440"/>
                      <a:pt x="19440" y="15564"/>
                      <a:pt x="19440" y="10800"/>
                    </a:cubicBezTo>
                    <a:cubicBezTo>
                      <a:pt x="19440" y="6036"/>
                      <a:pt x="15564" y="2160"/>
                      <a:pt x="10800" y="216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16"/>
              <p:cNvSpPr/>
              <p:nvPr/>
            </p:nvSpPr>
            <p:spPr>
              <a:xfrm>
                <a:off x="15899638" y="4939154"/>
                <a:ext cx="145016" cy="145016"/>
              </a:xfrm>
              <a:prstGeom prst="ellipse">
                <a:avLst/>
              </a:prstGeom>
              <a:solidFill>
                <a:srgbClr val="646D7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8" name="Google Shape;118;p16"/>
              <p:cNvSpPr/>
              <p:nvPr/>
            </p:nvSpPr>
            <p:spPr>
              <a:xfrm>
                <a:off x="17168526" y="4975405"/>
                <a:ext cx="72512" cy="72513"/>
              </a:xfrm>
              <a:prstGeom prst="ellipse">
                <a:avLst/>
              </a:prstGeom>
              <a:solidFill>
                <a:srgbClr val="736F7B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9" name="Google Shape;119;p16"/>
              <p:cNvSpPr/>
              <p:nvPr/>
            </p:nvSpPr>
            <p:spPr>
              <a:xfrm>
                <a:off x="15935893" y="4286557"/>
                <a:ext cx="1305150" cy="761365"/>
              </a:xfrm>
              <a:custGeom>
                <a:rect b="b" l="l" r="r" t="t"/>
                <a:pathLst>
                  <a:path extrusionOk="0" h="21469" w="21467">
                    <a:moveTo>
                      <a:pt x="21383" y="19920"/>
                    </a:moveTo>
                    <a:lnTo>
                      <a:pt x="19624" y="14896"/>
                    </a:lnTo>
                    <a:lnTo>
                      <a:pt x="16662" y="679"/>
                    </a:lnTo>
                    <a:cubicBezTo>
                      <a:pt x="16552" y="148"/>
                      <a:pt x="16208" y="-131"/>
                      <a:pt x="15900" y="60"/>
                    </a:cubicBezTo>
                    <a:cubicBezTo>
                      <a:pt x="15590" y="250"/>
                      <a:pt x="15428" y="835"/>
                      <a:pt x="15539" y="1367"/>
                    </a:cubicBezTo>
                    <a:lnTo>
                      <a:pt x="15713" y="2201"/>
                    </a:lnTo>
                    <a:cubicBezTo>
                      <a:pt x="13171" y="3589"/>
                      <a:pt x="11788" y="6837"/>
                      <a:pt x="10671" y="9461"/>
                    </a:cubicBezTo>
                    <a:cubicBezTo>
                      <a:pt x="9996" y="11049"/>
                      <a:pt x="9402" y="12440"/>
                      <a:pt x="8688" y="13228"/>
                    </a:cubicBezTo>
                    <a:lnTo>
                      <a:pt x="6526" y="2727"/>
                    </a:lnTo>
                    <a:lnTo>
                      <a:pt x="5401" y="3408"/>
                    </a:lnTo>
                    <a:lnTo>
                      <a:pt x="6640" y="9427"/>
                    </a:lnTo>
                    <a:lnTo>
                      <a:pt x="191" y="19697"/>
                    </a:lnTo>
                    <a:cubicBezTo>
                      <a:pt x="11" y="19984"/>
                      <a:pt x="-48" y="20429"/>
                      <a:pt x="42" y="20821"/>
                    </a:cubicBezTo>
                    <a:cubicBezTo>
                      <a:pt x="131" y="21212"/>
                      <a:pt x="352" y="21469"/>
                      <a:pt x="597" y="21469"/>
                    </a:cubicBezTo>
                    <a:lnTo>
                      <a:pt x="9541" y="21469"/>
                    </a:lnTo>
                    <a:cubicBezTo>
                      <a:pt x="11368" y="21469"/>
                      <a:pt x="12228" y="18393"/>
                      <a:pt x="13138" y="15137"/>
                    </a:cubicBezTo>
                    <a:cubicBezTo>
                      <a:pt x="13982" y="12120"/>
                      <a:pt x="14935" y="8712"/>
                      <a:pt x="16757" y="7210"/>
                    </a:cubicBezTo>
                    <a:lnTo>
                      <a:pt x="18521" y="15679"/>
                    </a:lnTo>
                    <a:cubicBezTo>
                      <a:pt x="18534" y="15742"/>
                      <a:pt x="18551" y="15803"/>
                      <a:pt x="18571" y="15861"/>
                    </a:cubicBezTo>
                    <a:lnTo>
                      <a:pt x="20360" y="20973"/>
                    </a:lnTo>
                    <a:cubicBezTo>
                      <a:pt x="20472" y="21292"/>
                      <a:pt x="20669" y="21469"/>
                      <a:pt x="20872" y="21469"/>
                    </a:cubicBezTo>
                    <a:cubicBezTo>
                      <a:pt x="20976" y="21469"/>
                      <a:pt x="21082" y="21422"/>
                      <a:pt x="21178" y="21323"/>
                    </a:cubicBezTo>
                    <a:cubicBezTo>
                      <a:pt x="21461" y="21033"/>
                      <a:pt x="21552" y="20405"/>
                      <a:pt x="21383" y="19920"/>
                    </a:cubicBezTo>
                    <a:close/>
                    <a:moveTo>
                      <a:pt x="7073" y="11529"/>
                    </a:moveTo>
                    <a:lnTo>
                      <a:pt x="8698" y="19424"/>
                    </a:lnTo>
                    <a:lnTo>
                      <a:pt x="2115" y="19424"/>
                    </a:lnTo>
                    <a:lnTo>
                      <a:pt x="7073" y="11529"/>
                    </a:lnTo>
                    <a:close/>
                    <a:moveTo>
                      <a:pt x="12063" y="14253"/>
                    </a:moveTo>
                    <a:cubicBezTo>
                      <a:pt x="11290" y="17019"/>
                      <a:pt x="10736" y="18860"/>
                      <a:pt x="9941" y="19314"/>
                    </a:cubicBezTo>
                    <a:lnTo>
                      <a:pt x="9092" y="15193"/>
                    </a:lnTo>
                    <a:cubicBezTo>
                      <a:pt x="10116" y="14228"/>
                      <a:pt x="10855" y="12497"/>
                      <a:pt x="11634" y="10667"/>
                    </a:cubicBezTo>
                    <a:cubicBezTo>
                      <a:pt x="12758" y="8025"/>
                      <a:pt x="13921" y="5297"/>
                      <a:pt x="16115" y="4128"/>
                    </a:cubicBezTo>
                    <a:lnTo>
                      <a:pt x="16354" y="5279"/>
                    </a:lnTo>
                    <a:cubicBezTo>
                      <a:pt x="14079" y="7048"/>
                      <a:pt x="12962" y="11036"/>
                      <a:pt x="12063" y="1425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0" name="Google Shape;120;p16"/>
              <p:cNvSpPr/>
              <p:nvPr/>
            </p:nvSpPr>
            <p:spPr>
              <a:xfrm>
                <a:off x="16153416" y="4322837"/>
                <a:ext cx="326290" cy="108759"/>
              </a:xfrm>
              <a:custGeom>
                <a:rect b="b" l="l" r="r" t="t"/>
                <a:pathLst>
                  <a:path extrusionOk="0" h="21600" w="21600">
                    <a:moveTo>
                      <a:pt x="0" y="14400"/>
                    </a:moveTo>
                    <a:cubicBezTo>
                      <a:pt x="0" y="18376"/>
                      <a:pt x="1075" y="21600"/>
                      <a:pt x="2400" y="21600"/>
                    </a:cubicBezTo>
                    <a:lnTo>
                      <a:pt x="9600" y="21600"/>
                    </a:lnTo>
                    <a:cubicBezTo>
                      <a:pt x="11295" y="21600"/>
                      <a:pt x="16582" y="18008"/>
                      <a:pt x="19541" y="15899"/>
                    </a:cubicBezTo>
                    <a:cubicBezTo>
                      <a:pt x="20753" y="15035"/>
                      <a:pt x="21600" y="11796"/>
                      <a:pt x="21600" y="8060"/>
                    </a:cubicBezTo>
                    <a:cubicBezTo>
                      <a:pt x="21600" y="3609"/>
                      <a:pt x="20397" y="0"/>
                      <a:pt x="18913" y="0"/>
                    </a:cubicBezTo>
                    <a:lnTo>
                      <a:pt x="2400" y="0"/>
                    </a:lnTo>
                    <a:cubicBezTo>
                      <a:pt x="1075" y="0"/>
                      <a:pt x="0" y="3224"/>
                      <a:pt x="0" y="7201"/>
                    </a:cubicBezTo>
                    <a:lnTo>
                      <a:pt x="0" y="1440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1" name="Google Shape;121;p16"/>
              <p:cNvSpPr/>
              <p:nvPr/>
            </p:nvSpPr>
            <p:spPr>
              <a:xfrm>
                <a:off x="16407192" y="4902902"/>
                <a:ext cx="290030" cy="290030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5"/>
                      <a:pt x="4844" y="0"/>
                      <a:pt x="10800" y="0"/>
                    </a:cubicBezTo>
                    <a:cubicBezTo>
                      <a:pt x="16756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5400"/>
                    </a:moveTo>
                    <a:cubicBezTo>
                      <a:pt x="7823" y="5400"/>
                      <a:pt x="5400" y="7821"/>
                      <a:pt x="5400" y="10800"/>
                    </a:cubicBezTo>
                    <a:cubicBezTo>
                      <a:pt x="5400" y="13778"/>
                      <a:pt x="7823" y="16200"/>
                      <a:pt x="10800" y="16200"/>
                    </a:cubicBezTo>
                    <a:cubicBezTo>
                      <a:pt x="13777" y="16200"/>
                      <a:pt x="16200" y="13778"/>
                      <a:pt x="16200" y="10800"/>
                    </a:cubicBezTo>
                    <a:cubicBezTo>
                      <a:pt x="16200" y="7822"/>
                      <a:pt x="13777" y="5400"/>
                      <a:pt x="10800" y="540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2" name="Google Shape;122;p16"/>
              <p:cNvSpPr/>
              <p:nvPr/>
            </p:nvSpPr>
            <p:spPr>
              <a:xfrm>
                <a:off x="16515959" y="5011619"/>
                <a:ext cx="145011" cy="290092"/>
              </a:xfrm>
              <a:custGeom>
                <a:rect b="b" l="l" r="r" t="t"/>
                <a:pathLst>
                  <a:path extrusionOk="0" h="21269" w="20347">
                    <a:moveTo>
                      <a:pt x="15261" y="21269"/>
                    </a:moveTo>
                    <a:cubicBezTo>
                      <a:pt x="13129" y="21269"/>
                      <a:pt x="11148" y="20564"/>
                      <a:pt x="10437" y="19450"/>
                    </a:cubicBezTo>
                    <a:lnTo>
                      <a:pt x="263" y="3502"/>
                    </a:lnTo>
                    <a:cubicBezTo>
                      <a:pt x="-626" y="2109"/>
                      <a:pt x="815" y="603"/>
                      <a:pt x="3477" y="139"/>
                    </a:cubicBezTo>
                    <a:cubicBezTo>
                      <a:pt x="6170" y="-331"/>
                      <a:pt x="9022" y="428"/>
                      <a:pt x="9911" y="1819"/>
                    </a:cubicBezTo>
                    <a:lnTo>
                      <a:pt x="20085" y="17769"/>
                    </a:lnTo>
                    <a:cubicBezTo>
                      <a:pt x="20974" y="19161"/>
                      <a:pt x="19533" y="20667"/>
                      <a:pt x="16871" y="21131"/>
                    </a:cubicBezTo>
                    <a:cubicBezTo>
                      <a:pt x="16334" y="21225"/>
                      <a:pt x="15792" y="21269"/>
                      <a:pt x="15261" y="2126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3" name="Google Shape;123;p16"/>
              <p:cNvSpPr/>
              <p:nvPr/>
            </p:nvSpPr>
            <p:spPr>
              <a:xfrm>
                <a:off x="16552206" y="5229181"/>
                <a:ext cx="181275" cy="72512"/>
              </a:xfrm>
              <a:custGeom>
                <a:rect b="b" l="l" r="r" t="t"/>
                <a:pathLst>
                  <a:path extrusionOk="0" h="21600" w="21600">
                    <a:moveTo>
                      <a:pt x="17280" y="21600"/>
                    </a:moveTo>
                    <a:lnTo>
                      <a:pt x="4320" y="21600"/>
                    </a:lnTo>
                    <a:cubicBezTo>
                      <a:pt x="1933" y="21600"/>
                      <a:pt x="0" y="16764"/>
                      <a:pt x="0" y="10800"/>
                    </a:cubicBezTo>
                    <a:cubicBezTo>
                      <a:pt x="0" y="4836"/>
                      <a:pt x="1932" y="0"/>
                      <a:pt x="4320" y="0"/>
                    </a:cubicBezTo>
                    <a:lnTo>
                      <a:pt x="17280" y="0"/>
                    </a:lnTo>
                    <a:cubicBezTo>
                      <a:pt x="19667" y="0"/>
                      <a:pt x="21600" y="4836"/>
                      <a:pt x="21600" y="10800"/>
                    </a:cubicBezTo>
                    <a:cubicBezTo>
                      <a:pt x="21600" y="16764"/>
                      <a:pt x="19667" y="21600"/>
                      <a:pt x="17280" y="21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24" name="Google Shape;124;p16"/>
            <p:cNvGrpSpPr/>
            <p:nvPr/>
          </p:nvGrpSpPr>
          <p:grpSpPr>
            <a:xfrm rot="-5400000">
              <a:off x="8291499" y="7385327"/>
              <a:ext cx="2102729" cy="797582"/>
              <a:chOff x="552433" y="4344546"/>
              <a:chExt cx="2102729" cy="797582"/>
            </a:xfrm>
          </p:grpSpPr>
          <p:sp>
            <p:nvSpPr>
              <p:cNvPr id="125" name="Google Shape;125;p16"/>
              <p:cNvSpPr/>
              <p:nvPr/>
            </p:nvSpPr>
            <p:spPr>
              <a:xfrm>
                <a:off x="552454" y="4344550"/>
                <a:ext cx="2066470" cy="652568"/>
              </a:xfrm>
              <a:custGeom>
                <a:rect b="b" l="l" r="r" t="t"/>
                <a:pathLst>
                  <a:path extrusionOk="0" h="21600" w="2160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3659" y="0"/>
                    </a:lnTo>
                    <a:cubicBezTo>
                      <a:pt x="3257" y="0"/>
                      <a:pt x="2872" y="506"/>
                      <a:pt x="2587" y="1406"/>
                    </a:cubicBezTo>
                    <a:lnTo>
                      <a:pt x="676" y="7460"/>
                    </a:lnTo>
                    <a:cubicBezTo>
                      <a:pt x="482" y="8075"/>
                      <a:pt x="344" y="8846"/>
                      <a:pt x="277" y="9690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rgbClr val="FFEAB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6" name="Google Shape;126;p16"/>
              <p:cNvSpPr/>
              <p:nvPr/>
            </p:nvSpPr>
            <p:spPr>
              <a:xfrm>
                <a:off x="624965" y="4344546"/>
                <a:ext cx="1341384" cy="253779"/>
              </a:xfrm>
              <a:custGeom>
                <a:rect b="b" l="l" r="r" t="t"/>
                <a:pathLst>
                  <a:path extrusionOk="0" h="21600" w="21600">
                    <a:moveTo>
                      <a:pt x="18971" y="5388"/>
                    </a:moveTo>
                    <a:cubicBezTo>
                      <a:pt x="18416" y="1968"/>
                      <a:pt x="17607" y="0"/>
                      <a:pt x="16755" y="0"/>
                    </a:cubicBezTo>
                    <a:lnTo>
                      <a:pt x="4470" y="0"/>
                    </a:lnTo>
                    <a:cubicBezTo>
                      <a:pt x="3850" y="0"/>
                      <a:pt x="3256" y="1301"/>
                      <a:pt x="2818" y="3616"/>
                    </a:cubicBezTo>
                    <a:lnTo>
                      <a:pt x="0" y="18514"/>
                    </a:lnTo>
                    <a:lnTo>
                      <a:pt x="1527" y="18514"/>
                    </a:lnTo>
                    <a:cubicBezTo>
                      <a:pt x="2065" y="18514"/>
                      <a:pt x="2603" y="18672"/>
                      <a:pt x="3138" y="18986"/>
                    </a:cubicBezTo>
                    <a:lnTo>
                      <a:pt x="7589" y="21600"/>
                    </a:lnTo>
                    <a:lnTo>
                      <a:pt x="21600" y="21600"/>
                    </a:lnTo>
                    <a:lnTo>
                      <a:pt x="18971" y="53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7" name="Google Shape;127;p16"/>
              <p:cNvSpPr/>
              <p:nvPr/>
            </p:nvSpPr>
            <p:spPr>
              <a:xfrm>
                <a:off x="815386" y="4380797"/>
                <a:ext cx="949156" cy="217523"/>
              </a:xfrm>
              <a:custGeom>
                <a:rect b="b" l="l" r="r" t="t"/>
                <a:pathLst>
                  <a:path extrusionOk="0" h="21600" w="21174">
                    <a:moveTo>
                      <a:pt x="20769" y="21600"/>
                    </a:moveTo>
                    <a:lnTo>
                      <a:pt x="7341" y="21600"/>
                    </a:lnTo>
                    <a:cubicBezTo>
                      <a:pt x="6625" y="21600"/>
                      <a:pt x="5909" y="21423"/>
                      <a:pt x="5197" y="21072"/>
                    </a:cubicBezTo>
                    <a:lnTo>
                      <a:pt x="988" y="18990"/>
                    </a:lnTo>
                    <a:cubicBezTo>
                      <a:pt x="120" y="18560"/>
                      <a:pt x="-301" y="14039"/>
                      <a:pt x="245" y="11003"/>
                    </a:cubicBezTo>
                    <a:lnTo>
                      <a:pt x="1736" y="2702"/>
                    </a:lnTo>
                    <a:cubicBezTo>
                      <a:pt x="2043" y="994"/>
                      <a:pt x="2508" y="0"/>
                      <a:pt x="2999" y="0"/>
                    </a:cubicBezTo>
                    <a:lnTo>
                      <a:pt x="16831" y="0"/>
                    </a:lnTo>
                    <a:cubicBezTo>
                      <a:pt x="17311" y="0"/>
                      <a:pt x="17766" y="949"/>
                      <a:pt x="18073" y="2590"/>
                    </a:cubicBezTo>
                    <a:lnTo>
                      <a:pt x="21080" y="18647"/>
                    </a:lnTo>
                    <a:cubicBezTo>
                      <a:pt x="21299" y="19820"/>
                      <a:pt x="21112" y="21600"/>
                      <a:pt x="20769" y="21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8" name="Google Shape;128;p16"/>
              <p:cNvSpPr/>
              <p:nvPr/>
            </p:nvSpPr>
            <p:spPr>
              <a:xfrm>
                <a:off x="552438" y="4670828"/>
                <a:ext cx="2066481" cy="290031"/>
              </a:xfrm>
              <a:custGeom>
                <a:rect b="b" l="l" r="r" t="t"/>
                <a:pathLst>
                  <a:path extrusionOk="0" h="21600" w="21600">
                    <a:moveTo>
                      <a:pt x="21600" y="10800"/>
                    </a:moveTo>
                    <a:cubicBezTo>
                      <a:pt x="21600" y="540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1209"/>
                      <a:pt x="0" y="2700"/>
                    </a:cubicBezTo>
                    <a:lnTo>
                      <a:pt x="0" y="1620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9" name="Google Shape;129;p16"/>
              <p:cNvSpPr/>
              <p:nvPr/>
            </p:nvSpPr>
            <p:spPr>
              <a:xfrm>
                <a:off x="552433" y="4852123"/>
                <a:ext cx="2102729" cy="144990"/>
              </a:xfrm>
              <a:custGeom>
                <a:rect b="b" l="l" r="r" t="t"/>
                <a:pathLst>
                  <a:path extrusionOk="0" h="21104" w="21565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4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0" name="Google Shape;130;p16"/>
              <p:cNvSpPr/>
              <p:nvPr/>
            </p:nvSpPr>
            <p:spPr>
              <a:xfrm>
                <a:off x="694429" y="4776556"/>
                <a:ext cx="332331" cy="332332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1" name="Google Shape;131;p16"/>
              <p:cNvSpPr/>
              <p:nvPr/>
            </p:nvSpPr>
            <p:spPr>
              <a:xfrm>
                <a:off x="661200" y="4743339"/>
                <a:ext cx="398789" cy="398789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2" name="Google Shape;132;p16"/>
              <p:cNvSpPr/>
              <p:nvPr/>
            </p:nvSpPr>
            <p:spPr>
              <a:xfrm>
                <a:off x="788087" y="4870214"/>
                <a:ext cx="145015" cy="1450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3" name="Google Shape;133;p16"/>
              <p:cNvSpPr/>
              <p:nvPr/>
            </p:nvSpPr>
            <p:spPr>
              <a:xfrm>
                <a:off x="1096184" y="4779611"/>
                <a:ext cx="1558886" cy="72423"/>
              </a:xfrm>
              <a:custGeom>
                <a:rect b="b" l="l" r="r" t="t"/>
                <a:pathLst>
                  <a:path extrusionOk="0" h="21600" w="21600">
                    <a:moveTo>
                      <a:pt x="502" y="0"/>
                    </a:moveTo>
                    <a:cubicBezTo>
                      <a:pt x="224" y="0"/>
                      <a:pt x="0" y="4828"/>
                      <a:pt x="0" y="10800"/>
                    </a:cubicBezTo>
                    <a:cubicBezTo>
                      <a:pt x="0" y="16771"/>
                      <a:pt x="224" y="21600"/>
                      <a:pt x="502" y="21600"/>
                    </a:cubicBezTo>
                    <a:lnTo>
                      <a:pt x="12560" y="21600"/>
                    </a:lnTo>
                    <a:cubicBezTo>
                      <a:pt x="12838" y="21600"/>
                      <a:pt x="13062" y="16771"/>
                      <a:pt x="13062" y="10800"/>
                    </a:cubicBezTo>
                    <a:cubicBezTo>
                      <a:pt x="13062" y="4830"/>
                      <a:pt x="12838" y="0"/>
                      <a:pt x="12560" y="0"/>
                    </a:cubicBezTo>
                    <a:lnTo>
                      <a:pt x="502" y="0"/>
                    </a:lnTo>
                    <a:close/>
                    <a:moveTo>
                      <a:pt x="20597" y="0"/>
                    </a:moveTo>
                    <a:cubicBezTo>
                      <a:pt x="20319" y="0"/>
                      <a:pt x="20095" y="4828"/>
                      <a:pt x="20095" y="10800"/>
                    </a:cubicBezTo>
                    <a:cubicBezTo>
                      <a:pt x="20095" y="16771"/>
                      <a:pt x="20319" y="21600"/>
                      <a:pt x="20597" y="21600"/>
                    </a:cubicBezTo>
                    <a:lnTo>
                      <a:pt x="21098" y="21600"/>
                    </a:lnTo>
                    <a:cubicBezTo>
                      <a:pt x="21376" y="21600"/>
                      <a:pt x="21600" y="16771"/>
                      <a:pt x="21600" y="10800"/>
                    </a:cubicBezTo>
                    <a:cubicBezTo>
                      <a:pt x="21600" y="4830"/>
                      <a:pt x="21376" y="0"/>
                      <a:pt x="21098" y="0"/>
                    </a:cubicBezTo>
                    <a:lnTo>
                      <a:pt x="20597" y="0"/>
                    </a:lnTo>
                    <a:close/>
                  </a:path>
                </a:pathLst>
              </a:custGeom>
              <a:solidFill>
                <a:srgbClr val="FFEAB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4" name="Google Shape;134;p16"/>
              <p:cNvSpPr/>
              <p:nvPr/>
            </p:nvSpPr>
            <p:spPr>
              <a:xfrm>
                <a:off x="1350016" y="4380788"/>
                <a:ext cx="72507" cy="217523"/>
              </a:xfrm>
              <a:prstGeom prst="rect">
                <a:avLst/>
              </a:prstGeom>
              <a:solidFill>
                <a:schemeClr val="dk2">
                  <a:alpha val="49803"/>
                </a:schemeClr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5" name="Google Shape;135;p16"/>
              <p:cNvSpPr/>
              <p:nvPr/>
            </p:nvSpPr>
            <p:spPr>
              <a:xfrm>
                <a:off x="2510151" y="4707082"/>
                <a:ext cx="107143" cy="72505"/>
              </a:xfrm>
              <a:custGeom>
                <a:rect b="b" l="l" r="r" t="t"/>
                <a:pathLst>
                  <a:path extrusionOk="0" h="21600" w="2160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6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6" name="Google Shape;136;p16"/>
              <p:cNvSpPr/>
              <p:nvPr/>
            </p:nvSpPr>
            <p:spPr>
              <a:xfrm>
                <a:off x="1696855" y="4380802"/>
                <a:ext cx="269491" cy="217528"/>
              </a:xfrm>
              <a:custGeom>
                <a:rect b="b" l="l" r="r" t="t"/>
                <a:pathLst>
                  <a:path extrusionOk="0" h="21600" w="2116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7" name="Google Shape;137;p16"/>
              <p:cNvSpPr/>
              <p:nvPr/>
            </p:nvSpPr>
            <p:spPr>
              <a:xfrm>
                <a:off x="924512" y="4380797"/>
                <a:ext cx="171731" cy="209758"/>
              </a:xfrm>
              <a:custGeom>
                <a:rect b="b" l="l" r="r" t="t"/>
                <a:pathLst>
                  <a:path extrusionOk="0" h="21600" w="21600">
                    <a:moveTo>
                      <a:pt x="12806" y="21600"/>
                    </a:moveTo>
                    <a:lnTo>
                      <a:pt x="21600" y="0"/>
                    </a:lnTo>
                    <a:lnTo>
                      <a:pt x="12480" y="0"/>
                    </a:lnTo>
                    <a:lnTo>
                      <a:pt x="0" y="20435"/>
                    </a:lnTo>
                    <a:close/>
                  </a:path>
                </a:pathLst>
              </a:custGeom>
              <a:solidFill>
                <a:schemeClr val="dk2">
                  <a:alpha val="49803"/>
                </a:schemeClr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8" name="Google Shape;138;p16"/>
              <p:cNvSpPr/>
              <p:nvPr/>
            </p:nvSpPr>
            <p:spPr>
              <a:xfrm>
                <a:off x="570577" y="4598324"/>
                <a:ext cx="126872" cy="72505"/>
              </a:xfrm>
              <a:custGeom>
                <a:rect b="b" l="l" r="r" t="t"/>
                <a:pathLst>
                  <a:path extrusionOk="0" h="21600" w="21600">
                    <a:moveTo>
                      <a:pt x="1429" y="11605"/>
                    </a:moveTo>
                    <a:lnTo>
                      <a:pt x="0" y="21600"/>
                    </a:lnTo>
                    <a:lnTo>
                      <a:pt x="15428" y="21600"/>
                    </a:lnTo>
                    <a:cubicBezTo>
                      <a:pt x="18837" y="21600"/>
                      <a:pt x="21600" y="16764"/>
                      <a:pt x="21600" y="10800"/>
                    </a:cubicBezTo>
                    <a:cubicBezTo>
                      <a:pt x="21600" y="4836"/>
                      <a:pt x="18836" y="0"/>
                      <a:pt x="15428" y="0"/>
                    </a:cubicBezTo>
                    <a:lnTo>
                      <a:pt x="4198" y="0"/>
                    </a:lnTo>
                    <a:cubicBezTo>
                      <a:pt x="2970" y="3607"/>
                      <a:pt x="2017" y="7497"/>
                      <a:pt x="1429" y="1160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9" name="Google Shape;139;p16"/>
              <p:cNvSpPr/>
              <p:nvPr/>
            </p:nvSpPr>
            <p:spPr>
              <a:xfrm>
                <a:off x="2108318" y="4776556"/>
                <a:ext cx="332332" cy="332332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0" name="Google Shape;140;p16"/>
              <p:cNvSpPr/>
              <p:nvPr/>
            </p:nvSpPr>
            <p:spPr>
              <a:xfrm>
                <a:off x="2075090" y="4743339"/>
                <a:ext cx="398788" cy="398789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5"/>
                      <a:pt x="0" y="10800"/>
                    </a:cubicBezTo>
                    <a:cubicBezTo>
                      <a:pt x="0" y="4844"/>
                      <a:pt x="4845" y="0"/>
                      <a:pt x="10800" y="0"/>
                    </a:cubicBezTo>
                    <a:cubicBezTo>
                      <a:pt x="16755" y="0"/>
                      <a:pt x="21600" y="4845"/>
                      <a:pt x="21600" y="10800"/>
                    </a:cubicBezTo>
                    <a:cubicBezTo>
                      <a:pt x="21600" y="16755"/>
                      <a:pt x="16756" y="21600"/>
                      <a:pt x="10800" y="21600"/>
                    </a:cubicBezTo>
                    <a:close/>
                    <a:moveTo>
                      <a:pt x="10800" y="3927"/>
                    </a:moveTo>
                    <a:cubicBezTo>
                      <a:pt x="7010" y="3927"/>
                      <a:pt x="3927" y="7010"/>
                      <a:pt x="3927" y="10800"/>
                    </a:cubicBezTo>
                    <a:cubicBezTo>
                      <a:pt x="3927" y="14590"/>
                      <a:pt x="7010" y="17673"/>
                      <a:pt x="10800" y="17673"/>
                    </a:cubicBezTo>
                    <a:cubicBezTo>
                      <a:pt x="14590" y="17673"/>
                      <a:pt x="17673" y="14590"/>
                      <a:pt x="17673" y="10800"/>
                    </a:cubicBezTo>
                    <a:cubicBezTo>
                      <a:pt x="17673" y="7010"/>
                      <a:pt x="14590" y="3927"/>
                      <a:pt x="10800" y="392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1" name="Google Shape;141;p16"/>
              <p:cNvSpPr/>
              <p:nvPr/>
            </p:nvSpPr>
            <p:spPr>
              <a:xfrm>
                <a:off x="2201977" y="4870214"/>
                <a:ext cx="145016" cy="1450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42" name="Google Shape;142;p16"/>
            <p:cNvGrpSpPr/>
            <p:nvPr/>
          </p:nvGrpSpPr>
          <p:grpSpPr>
            <a:xfrm>
              <a:off x="14567626" y="4079283"/>
              <a:ext cx="2732020" cy="965629"/>
              <a:chOff x="0" y="0"/>
              <a:chExt cx="2732019" cy="965627"/>
            </a:xfrm>
          </p:grpSpPr>
          <p:sp>
            <p:nvSpPr>
              <p:cNvPr id="143" name="Google Shape;143;p16"/>
              <p:cNvSpPr/>
              <p:nvPr/>
            </p:nvSpPr>
            <p:spPr>
              <a:xfrm>
                <a:off x="1059835" y="682966"/>
                <a:ext cx="1083387" cy="282661"/>
              </a:xfrm>
              <a:custGeom>
                <a:rect b="b" l="l" r="r" t="t"/>
                <a:pathLst>
                  <a:path extrusionOk="0" h="21436" w="21534">
                    <a:moveTo>
                      <a:pt x="21485" y="15279"/>
                    </a:moveTo>
                    <a:cubicBezTo>
                      <a:pt x="21369" y="14395"/>
                      <a:pt x="21089" y="14042"/>
                      <a:pt x="20857" y="14480"/>
                    </a:cubicBezTo>
                    <a:lnTo>
                      <a:pt x="19537" y="16997"/>
                    </a:lnTo>
                    <a:cubicBezTo>
                      <a:pt x="19240" y="17564"/>
                      <a:pt x="18907" y="17864"/>
                      <a:pt x="18575" y="17864"/>
                    </a:cubicBezTo>
                    <a:lnTo>
                      <a:pt x="15832" y="17864"/>
                    </a:lnTo>
                    <a:lnTo>
                      <a:pt x="14971" y="1439"/>
                    </a:lnTo>
                    <a:cubicBezTo>
                      <a:pt x="14920" y="469"/>
                      <a:pt x="14664" y="-164"/>
                      <a:pt x="14421" y="38"/>
                    </a:cubicBezTo>
                    <a:cubicBezTo>
                      <a:pt x="14167" y="232"/>
                      <a:pt x="14002" y="1172"/>
                      <a:pt x="14053" y="2140"/>
                    </a:cubicBezTo>
                    <a:lnTo>
                      <a:pt x="14877" y="17864"/>
                    </a:lnTo>
                    <a:lnTo>
                      <a:pt x="4784" y="17864"/>
                    </a:lnTo>
                    <a:lnTo>
                      <a:pt x="5609" y="2140"/>
                    </a:lnTo>
                    <a:cubicBezTo>
                      <a:pt x="5660" y="1172"/>
                      <a:pt x="5495" y="232"/>
                      <a:pt x="5241" y="38"/>
                    </a:cubicBezTo>
                    <a:cubicBezTo>
                      <a:pt x="5000" y="-162"/>
                      <a:pt x="4742" y="469"/>
                      <a:pt x="4690" y="1439"/>
                    </a:cubicBezTo>
                    <a:lnTo>
                      <a:pt x="3829" y="17864"/>
                    </a:lnTo>
                    <a:lnTo>
                      <a:pt x="468" y="17864"/>
                    </a:lnTo>
                    <a:cubicBezTo>
                      <a:pt x="209" y="17864"/>
                      <a:pt x="0" y="18663"/>
                      <a:pt x="0" y="19650"/>
                    </a:cubicBezTo>
                    <a:cubicBezTo>
                      <a:pt x="0" y="20637"/>
                      <a:pt x="209" y="21436"/>
                      <a:pt x="468" y="21436"/>
                    </a:cubicBezTo>
                    <a:lnTo>
                      <a:pt x="18574" y="21436"/>
                    </a:lnTo>
                    <a:cubicBezTo>
                      <a:pt x="19052" y="21436"/>
                      <a:pt x="19529" y="21005"/>
                      <a:pt x="19956" y="20193"/>
                    </a:cubicBezTo>
                    <a:lnTo>
                      <a:pt x="21275" y="17676"/>
                    </a:lnTo>
                    <a:cubicBezTo>
                      <a:pt x="21507" y="17234"/>
                      <a:pt x="21600" y="16162"/>
                      <a:pt x="21485" y="1527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4" name="Google Shape;144;p16"/>
              <p:cNvSpPr/>
              <p:nvPr/>
            </p:nvSpPr>
            <p:spPr>
              <a:xfrm>
                <a:off x="1483766" y="0"/>
                <a:ext cx="94206" cy="188420"/>
              </a:xfrm>
              <a:custGeom>
                <a:rect b="b" l="l" r="r" t="t"/>
                <a:pathLst>
                  <a:path extrusionOk="0" h="21600" w="21600">
                    <a:moveTo>
                      <a:pt x="16200" y="21600"/>
                    </a:moveTo>
                    <a:lnTo>
                      <a:pt x="5401" y="21600"/>
                    </a:lnTo>
                    <a:lnTo>
                      <a:pt x="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5" name="Google Shape;145;p16"/>
              <p:cNvSpPr/>
              <p:nvPr/>
            </p:nvSpPr>
            <p:spPr>
              <a:xfrm>
                <a:off x="329722" y="0"/>
                <a:ext cx="1177598" cy="47108"/>
              </a:xfrm>
              <a:custGeom>
                <a:rect b="b" l="l" r="r" t="t"/>
                <a:pathLst>
                  <a:path extrusionOk="0" h="21600" w="21600">
                    <a:moveTo>
                      <a:pt x="21168" y="21600"/>
                    </a:moveTo>
                    <a:lnTo>
                      <a:pt x="432" y="21600"/>
                    </a:lnTo>
                    <a:cubicBezTo>
                      <a:pt x="193" y="21600"/>
                      <a:pt x="0" y="16765"/>
                      <a:pt x="0" y="10800"/>
                    </a:cubicBezTo>
                    <a:cubicBezTo>
                      <a:pt x="0" y="4835"/>
                      <a:pt x="193" y="0"/>
                      <a:pt x="432" y="0"/>
                    </a:cubicBezTo>
                    <a:lnTo>
                      <a:pt x="21168" y="0"/>
                    </a:lnTo>
                    <a:cubicBezTo>
                      <a:pt x="21407" y="0"/>
                      <a:pt x="21600" y="4835"/>
                      <a:pt x="21600" y="10800"/>
                    </a:cubicBezTo>
                    <a:cubicBezTo>
                      <a:pt x="21600" y="16765"/>
                      <a:pt x="21406" y="21600"/>
                      <a:pt x="21168" y="21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6" name="Google Shape;146;p16"/>
              <p:cNvSpPr/>
              <p:nvPr/>
            </p:nvSpPr>
            <p:spPr>
              <a:xfrm>
                <a:off x="1554421" y="0"/>
                <a:ext cx="1177598" cy="47108"/>
              </a:xfrm>
              <a:custGeom>
                <a:rect b="b" l="l" r="r" t="t"/>
                <a:pathLst>
                  <a:path extrusionOk="0" h="21600" w="21600">
                    <a:moveTo>
                      <a:pt x="21168" y="21600"/>
                    </a:moveTo>
                    <a:lnTo>
                      <a:pt x="432" y="21600"/>
                    </a:lnTo>
                    <a:cubicBezTo>
                      <a:pt x="193" y="21600"/>
                      <a:pt x="0" y="16765"/>
                      <a:pt x="0" y="10800"/>
                    </a:cubicBezTo>
                    <a:cubicBezTo>
                      <a:pt x="0" y="4835"/>
                      <a:pt x="193" y="0"/>
                      <a:pt x="432" y="0"/>
                    </a:cubicBezTo>
                    <a:lnTo>
                      <a:pt x="21168" y="0"/>
                    </a:lnTo>
                    <a:cubicBezTo>
                      <a:pt x="21407" y="0"/>
                      <a:pt x="21600" y="4835"/>
                      <a:pt x="21600" y="10800"/>
                    </a:cubicBezTo>
                    <a:cubicBezTo>
                      <a:pt x="21600" y="16765"/>
                      <a:pt x="21407" y="21600"/>
                      <a:pt x="21168" y="21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7" name="Google Shape;147;p16"/>
              <p:cNvSpPr/>
              <p:nvPr/>
            </p:nvSpPr>
            <p:spPr>
              <a:xfrm>
                <a:off x="0" y="141312"/>
                <a:ext cx="235521" cy="471039"/>
              </a:xfrm>
              <a:custGeom>
                <a:rect b="b" l="l" r="r" t="t"/>
                <a:pathLst>
                  <a:path extrusionOk="0" h="21600" w="21600">
                    <a:moveTo>
                      <a:pt x="9568" y="928"/>
                    </a:moveTo>
                    <a:cubicBezTo>
                      <a:pt x="8999" y="359"/>
                      <a:pt x="7836" y="0"/>
                      <a:pt x="6565" y="0"/>
                    </a:cubicBezTo>
                    <a:lnTo>
                      <a:pt x="0" y="0"/>
                    </a:lnTo>
                    <a:lnTo>
                      <a:pt x="8640" y="12960"/>
                    </a:lnTo>
                    <a:lnTo>
                      <a:pt x="0" y="21600"/>
                    </a:lnTo>
                    <a:lnTo>
                      <a:pt x="6347" y="21600"/>
                    </a:lnTo>
                    <a:cubicBezTo>
                      <a:pt x="7791" y="21600"/>
                      <a:pt x="9150" y="21260"/>
                      <a:pt x="10016" y="20683"/>
                    </a:cubicBezTo>
                    <a:lnTo>
                      <a:pt x="21600" y="12960"/>
                    </a:lnTo>
                    <a:lnTo>
                      <a:pt x="9568" y="928"/>
                    </a:lnTo>
                    <a:close/>
                  </a:path>
                </a:pathLst>
              </a:custGeom>
              <a:solidFill>
                <a:srgbClr val="FDC6C4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8" name="Google Shape;148;p16"/>
              <p:cNvSpPr/>
              <p:nvPr/>
            </p:nvSpPr>
            <p:spPr>
              <a:xfrm>
                <a:off x="47098" y="188410"/>
                <a:ext cx="2260981" cy="565241"/>
              </a:xfrm>
              <a:custGeom>
                <a:rect b="b" l="l" r="r" t="t"/>
                <a:pathLst>
                  <a:path extrusionOk="0" h="21600" w="21600">
                    <a:moveTo>
                      <a:pt x="21127" y="13927"/>
                    </a:moveTo>
                    <a:lnTo>
                      <a:pt x="19800" y="12600"/>
                    </a:lnTo>
                    <a:cubicBezTo>
                      <a:pt x="18900" y="5400"/>
                      <a:pt x="17550" y="3600"/>
                      <a:pt x="17100" y="3600"/>
                    </a:cubicBezTo>
                    <a:cubicBezTo>
                      <a:pt x="16794" y="3600"/>
                      <a:pt x="15864" y="3600"/>
                      <a:pt x="15300" y="3600"/>
                    </a:cubicBezTo>
                    <a:lnTo>
                      <a:pt x="15300" y="1800"/>
                    </a:lnTo>
                    <a:cubicBezTo>
                      <a:pt x="15300" y="806"/>
                      <a:pt x="15099" y="0"/>
                      <a:pt x="14850" y="0"/>
                    </a:cubicBezTo>
                    <a:lnTo>
                      <a:pt x="11700" y="0"/>
                    </a:lnTo>
                    <a:cubicBezTo>
                      <a:pt x="10579" y="0"/>
                      <a:pt x="8528" y="4962"/>
                      <a:pt x="7864" y="6647"/>
                    </a:cubicBezTo>
                    <a:cubicBezTo>
                      <a:pt x="7720" y="7011"/>
                      <a:pt x="7555" y="7200"/>
                      <a:pt x="7385" y="7200"/>
                    </a:cubicBezTo>
                    <a:lnTo>
                      <a:pt x="463" y="7200"/>
                    </a:lnTo>
                    <a:cubicBezTo>
                      <a:pt x="207" y="7200"/>
                      <a:pt x="0" y="8028"/>
                      <a:pt x="0" y="9050"/>
                    </a:cubicBezTo>
                    <a:cubicBezTo>
                      <a:pt x="0" y="10032"/>
                      <a:pt x="192" y="10843"/>
                      <a:pt x="437" y="10897"/>
                    </a:cubicBezTo>
                    <a:lnTo>
                      <a:pt x="7662" y="12503"/>
                    </a:lnTo>
                    <a:cubicBezTo>
                      <a:pt x="7849" y="12544"/>
                      <a:pt x="8010" y="13046"/>
                      <a:pt x="8065" y="13760"/>
                    </a:cubicBezTo>
                    <a:cubicBezTo>
                      <a:pt x="8211" y="15618"/>
                      <a:pt x="8380" y="17321"/>
                      <a:pt x="8550" y="18000"/>
                    </a:cubicBezTo>
                    <a:cubicBezTo>
                      <a:pt x="9000" y="19800"/>
                      <a:pt x="11700" y="21600"/>
                      <a:pt x="12600" y="21600"/>
                    </a:cubicBezTo>
                    <a:cubicBezTo>
                      <a:pt x="13500" y="21600"/>
                      <a:pt x="14400" y="21600"/>
                      <a:pt x="17100" y="21600"/>
                    </a:cubicBezTo>
                    <a:cubicBezTo>
                      <a:pt x="19052" y="21600"/>
                      <a:pt x="20534" y="19718"/>
                      <a:pt x="21205" y="18675"/>
                    </a:cubicBezTo>
                    <a:cubicBezTo>
                      <a:pt x="21445" y="18303"/>
                      <a:pt x="21600" y="17381"/>
                      <a:pt x="21600" y="16350"/>
                    </a:cubicBezTo>
                    <a:cubicBezTo>
                      <a:pt x="21600" y="15204"/>
                      <a:pt x="21405" y="14205"/>
                      <a:pt x="21127" y="1392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9" name="Google Shape;149;p16"/>
              <p:cNvSpPr/>
              <p:nvPr/>
            </p:nvSpPr>
            <p:spPr>
              <a:xfrm>
                <a:off x="1413108" y="329725"/>
                <a:ext cx="235522" cy="235522"/>
              </a:xfrm>
              <a:custGeom>
                <a:rect b="b" l="l" r="r" t="t"/>
                <a:pathLst>
                  <a:path extrusionOk="0" h="21600" w="21600">
                    <a:moveTo>
                      <a:pt x="2160" y="0"/>
                    </a:moveTo>
                    <a:cubicBezTo>
                      <a:pt x="967" y="0"/>
                      <a:pt x="0" y="967"/>
                      <a:pt x="0" y="2160"/>
                    </a:cubicBezTo>
                    <a:lnTo>
                      <a:pt x="0" y="19440"/>
                    </a:lnTo>
                    <a:cubicBezTo>
                      <a:pt x="0" y="20633"/>
                      <a:pt x="967" y="21600"/>
                      <a:pt x="2160" y="21600"/>
                    </a:cubicBezTo>
                    <a:lnTo>
                      <a:pt x="19440" y="21600"/>
                    </a:lnTo>
                    <a:cubicBezTo>
                      <a:pt x="20633" y="21600"/>
                      <a:pt x="21600" y="20633"/>
                      <a:pt x="21600" y="19440"/>
                    </a:cubicBezTo>
                    <a:lnTo>
                      <a:pt x="21600" y="2160"/>
                    </a:lnTo>
                    <a:cubicBezTo>
                      <a:pt x="21600" y="967"/>
                      <a:pt x="20633" y="0"/>
                      <a:pt x="19440" y="0"/>
                    </a:cubicBezTo>
                    <a:lnTo>
                      <a:pt x="21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0" name="Google Shape;150;p16"/>
              <p:cNvSpPr/>
              <p:nvPr/>
            </p:nvSpPr>
            <p:spPr>
              <a:xfrm>
                <a:off x="1711998" y="329725"/>
                <a:ext cx="172155" cy="235522"/>
              </a:xfrm>
              <a:custGeom>
                <a:rect b="b" l="l" r="r" t="t"/>
                <a:pathLst>
                  <a:path extrusionOk="0" h="21600" w="21267">
                    <a:moveTo>
                      <a:pt x="13183" y="0"/>
                    </a:moveTo>
                    <a:lnTo>
                      <a:pt x="2910" y="0"/>
                    </a:lnTo>
                    <a:cubicBezTo>
                      <a:pt x="1303" y="0"/>
                      <a:pt x="0" y="967"/>
                      <a:pt x="0" y="2160"/>
                    </a:cubicBezTo>
                    <a:lnTo>
                      <a:pt x="0" y="19440"/>
                    </a:lnTo>
                    <a:cubicBezTo>
                      <a:pt x="0" y="20633"/>
                      <a:pt x="1303" y="21600"/>
                      <a:pt x="2910" y="21600"/>
                    </a:cubicBezTo>
                    <a:lnTo>
                      <a:pt x="18356" y="21600"/>
                    </a:lnTo>
                    <a:cubicBezTo>
                      <a:pt x="20218" y="21600"/>
                      <a:pt x="21600" y="20320"/>
                      <a:pt x="21197" y="18971"/>
                    </a:cubicBezTo>
                    <a:lnTo>
                      <a:pt x="16024" y="1691"/>
                    </a:lnTo>
                    <a:cubicBezTo>
                      <a:pt x="15728" y="703"/>
                      <a:pt x="14547" y="0"/>
                      <a:pt x="131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1" name="Google Shape;151;p16"/>
              <p:cNvSpPr/>
              <p:nvPr/>
            </p:nvSpPr>
            <p:spPr>
              <a:xfrm>
                <a:off x="1893253" y="325209"/>
                <a:ext cx="226412" cy="239630"/>
              </a:xfrm>
              <a:custGeom>
                <a:rect b="b" l="l" r="r" t="t"/>
                <a:pathLst>
                  <a:path extrusionOk="0" h="21512" w="21333">
                    <a:moveTo>
                      <a:pt x="6523" y="20448"/>
                    </a:moveTo>
                    <a:cubicBezTo>
                      <a:pt x="6774" y="21165"/>
                      <a:pt x="7530" y="21600"/>
                      <a:pt x="8315" y="21498"/>
                    </a:cubicBezTo>
                    <a:cubicBezTo>
                      <a:pt x="9330" y="21365"/>
                      <a:pt x="10333" y="21161"/>
                      <a:pt x="11309" y="20852"/>
                    </a:cubicBezTo>
                    <a:lnTo>
                      <a:pt x="21333" y="17320"/>
                    </a:lnTo>
                    <a:cubicBezTo>
                      <a:pt x="16689" y="8470"/>
                      <a:pt x="10837" y="3116"/>
                      <a:pt x="5670" y="0"/>
                    </a:cubicBezTo>
                    <a:lnTo>
                      <a:pt x="1631" y="0"/>
                    </a:lnTo>
                    <a:cubicBezTo>
                      <a:pt x="518" y="0"/>
                      <a:pt x="-267" y="1039"/>
                      <a:pt x="85" y="2044"/>
                    </a:cubicBezTo>
                    <a:lnTo>
                      <a:pt x="6523" y="2044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2" name="Google Shape;152;p16"/>
              <p:cNvSpPr/>
              <p:nvPr/>
            </p:nvSpPr>
            <p:spPr>
              <a:xfrm>
                <a:off x="896958" y="518142"/>
                <a:ext cx="1411127" cy="141313"/>
              </a:xfrm>
              <a:custGeom>
                <a:rect b="b" l="l" r="r" t="t"/>
                <a:pathLst>
                  <a:path extrusionOk="0" h="21600" w="21600">
                    <a:moveTo>
                      <a:pt x="21600" y="15002"/>
                    </a:moveTo>
                    <a:cubicBezTo>
                      <a:pt x="21600" y="10416"/>
                      <a:pt x="21288" y="6420"/>
                      <a:pt x="20842" y="5308"/>
                    </a:cubicBezTo>
                    <a:lnTo>
                      <a:pt x="18716" y="0"/>
                    </a:lnTo>
                    <a:lnTo>
                      <a:pt x="16601" y="7200"/>
                    </a:lnTo>
                    <a:lnTo>
                      <a:pt x="0" y="7200"/>
                    </a:lnTo>
                    <a:cubicBezTo>
                      <a:pt x="213" y="13580"/>
                      <a:pt x="451" y="19206"/>
                      <a:pt x="691" y="21600"/>
                    </a:cubicBezTo>
                    <a:lnTo>
                      <a:pt x="21339" y="21600"/>
                    </a:lnTo>
                    <a:cubicBezTo>
                      <a:pt x="21499" y="19807"/>
                      <a:pt x="21600" y="17521"/>
                      <a:pt x="21600" y="150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3" name="Google Shape;153;p16"/>
              <p:cNvSpPr/>
              <p:nvPr/>
            </p:nvSpPr>
            <p:spPr>
              <a:xfrm>
                <a:off x="47098" y="188410"/>
                <a:ext cx="1318910" cy="343344"/>
              </a:xfrm>
              <a:custGeom>
                <a:rect b="b" l="l" r="r" t="t"/>
                <a:pathLst>
                  <a:path extrusionOk="0" h="21600" w="21600">
                    <a:moveTo>
                      <a:pt x="21600" y="2964"/>
                    </a:moveTo>
                    <a:lnTo>
                      <a:pt x="21600" y="0"/>
                    </a:lnTo>
                    <a:lnTo>
                      <a:pt x="20057" y="0"/>
                    </a:lnTo>
                    <a:cubicBezTo>
                      <a:pt x="18136" y="0"/>
                      <a:pt x="14620" y="8169"/>
                      <a:pt x="13481" y="10943"/>
                    </a:cubicBezTo>
                    <a:cubicBezTo>
                      <a:pt x="13235" y="11542"/>
                      <a:pt x="12951" y="11853"/>
                      <a:pt x="12660" y="11853"/>
                    </a:cubicBezTo>
                    <a:lnTo>
                      <a:pt x="793" y="11853"/>
                    </a:lnTo>
                    <a:cubicBezTo>
                      <a:pt x="355" y="11853"/>
                      <a:pt x="0" y="13217"/>
                      <a:pt x="0" y="14899"/>
                    </a:cubicBezTo>
                    <a:cubicBezTo>
                      <a:pt x="0" y="16515"/>
                      <a:pt x="329" y="17850"/>
                      <a:pt x="749" y="17940"/>
                    </a:cubicBezTo>
                    <a:lnTo>
                      <a:pt x="13134" y="20583"/>
                    </a:lnTo>
                    <a:cubicBezTo>
                      <a:pt x="13344" y="20628"/>
                      <a:pt x="13529" y="21019"/>
                      <a:pt x="13663" y="21600"/>
                    </a:cubicBezTo>
                    <a:lnTo>
                      <a:pt x="17868" y="8013"/>
                    </a:lnTo>
                    <a:cubicBezTo>
                      <a:pt x="18285" y="6665"/>
                      <a:pt x="18813" y="5927"/>
                      <a:pt x="19358" y="5927"/>
                    </a:cubicBezTo>
                    <a:lnTo>
                      <a:pt x="20829" y="5927"/>
                    </a:lnTo>
                    <a:cubicBezTo>
                      <a:pt x="21255" y="5927"/>
                      <a:pt x="21600" y="4600"/>
                      <a:pt x="21600" y="296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54" name="Google Shape;154;p16"/>
            <p:cNvGrpSpPr/>
            <p:nvPr/>
          </p:nvGrpSpPr>
          <p:grpSpPr>
            <a:xfrm rot="5400000">
              <a:off x="14615722" y="9513676"/>
              <a:ext cx="2102871" cy="833834"/>
              <a:chOff x="-1" y="0"/>
              <a:chExt cx="2102870" cy="833832"/>
            </a:xfrm>
          </p:grpSpPr>
          <p:sp>
            <p:nvSpPr>
              <p:cNvPr id="155" name="Google Shape;155;p16"/>
              <p:cNvSpPr/>
              <p:nvPr/>
            </p:nvSpPr>
            <p:spPr>
              <a:xfrm>
                <a:off x="22" y="4"/>
                <a:ext cx="2066468" cy="652561"/>
              </a:xfrm>
              <a:custGeom>
                <a:rect b="b" l="l" r="r" t="t"/>
                <a:pathLst>
                  <a:path extrusionOk="0" h="21600" w="21600">
                    <a:moveTo>
                      <a:pt x="21026" y="11572"/>
                    </a:moveTo>
                    <a:cubicBezTo>
                      <a:pt x="20312" y="10180"/>
                      <a:pt x="18010" y="8400"/>
                      <a:pt x="14779" y="8400"/>
                    </a:cubicBezTo>
                    <a:lnTo>
                      <a:pt x="13072" y="2095"/>
                    </a:lnTo>
                    <a:cubicBezTo>
                      <a:pt x="12712" y="765"/>
                      <a:pt x="12187" y="0"/>
                      <a:pt x="11634" y="0"/>
                    </a:cubicBezTo>
                    <a:lnTo>
                      <a:pt x="6525" y="0"/>
                    </a:lnTo>
                    <a:cubicBezTo>
                      <a:pt x="5982" y="0"/>
                      <a:pt x="5458" y="615"/>
                      <a:pt x="5045" y="1733"/>
                    </a:cubicBezTo>
                    <a:lnTo>
                      <a:pt x="3032" y="7200"/>
                    </a:lnTo>
                    <a:lnTo>
                      <a:pt x="883" y="8172"/>
                    </a:lnTo>
                    <a:cubicBezTo>
                      <a:pt x="578" y="8310"/>
                      <a:pt x="330" y="9019"/>
                      <a:pt x="255" y="9966"/>
                    </a:cubicBezTo>
                    <a:lnTo>
                      <a:pt x="0" y="13200"/>
                    </a:lnTo>
                    <a:lnTo>
                      <a:pt x="5684" y="21600"/>
                    </a:lnTo>
                    <a:lnTo>
                      <a:pt x="21600" y="21600"/>
                    </a:lnTo>
                    <a:lnTo>
                      <a:pt x="21600" y="14816"/>
                    </a:lnTo>
                    <a:cubicBezTo>
                      <a:pt x="21600" y="13490"/>
                      <a:pt x="21382" y="12268"/>
                      <a:pt x="21026" y="11572"/>
                    </a:cubicBezTo>
                    <a:close/>
                  </a:path>
                </a:pathLst>
              </a:custGeom>
              <a:solidFill>
                <a:srgbClr val="D8AFD0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6" name="Google Shape;156;p16"/>
              <p:cNvSpPr/>
              <p:nvPr/>
            </p:nvSpPr>
            <p:spPr>
              <a:xfrm>
                <a:off x="20" y="326281"/>
                <a:ext cx="2066468" cy="362532"/>
              </a:xfrm>
              <a:custGeom>
                <a:rect b="b" l="l" r="r" t="t"/>
                <a:pathLst>
                  <a:path extrusionOk="0" h="21600" w="21600">
                    <a:moveTo>
                      <a:pt x="21600" y="8640"/>
                    </a:moveTo>
                    <a:cubicBezTo>
                      <a:pt x="21600" y="4320"/>
                      <a:pt x="20463" y="0"/>
                      <a:pt x="15158" y="0"/>
                    </a:cubicBezTo>
                    <a:lnTo>
                      <a:pt x="379" y="0"/>
                    </a:lnTo>
                    <a:cubicBezTo>
                      <a:pt x="170" y="0"/>
                      <a:pt x="0" y="967"/>
                      <a:pt x="0" y="2160"/>
                    </a:cubicBezTo>
                    <a:lnTo>
                      <a:pt x="0" y="15120"/>
                    </a:lnTo>
                    <a:lnTo>
                      <a:pt x="7200" y="21600"/>
                    </a:lnTo>
                    <a:lnTo>
                      <a:pt x="21600" y="21600"/>
                    </a:lnTo>
                    <a:lnTo>
                      <a:pt x="21600" y="864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7" name="Google Shape;157;p16"/>
              <p:cNvSpPr/>
              <p:nvPr/>
            </p:nvSpPr>
            <p:spPr>
              <a:xfrm>
                <a:off x="-1" y="543827"/>
                <a:ext cx="2102727" cy="144990"/>
              </a:xfrm>
              <a:custGeom>
                <a:rect b="b" l="l" r="r" t="t"/>
                <a:pathLst>
                  <a:path extrusionOk="0" h="21104" w="21564">
                    <a:moveTo>
                      <a:pt x="21193" y="10550"/>
                    </a:moveTo>
                    <a:lnTo>
                      <a:pt x="3759" y="10550"/>
                    </a:lnTo>
                    <a:lnTo>
                      <a:pt x="453" y="123"/>
                    </a:lnTo>
                    <a:cubicBezTo>
                      <a:pt x="254" y="-496"/>
                      <a:pt x="54" y="1279"/>
                      <a:pt x="9" y="4129"/>
                    </a:cubicBezTo>
                    <a:cubicBezTo>
                      <a:pt x="-35" y="6974"/>
                      <a:pt x="91" y="9793"/>
                      <a:pt x="292" y="10424"/>
                    </a:cubicBezTo>
                    <a:lnTo>
                      <a:pt x="3638" y="20978"/>
                    </a:lnTo>
                    <a:cubicBezTo>
                      <a:pt x="3664" y="21063"/>
                      <a:pt x="3691" y="21104"/>
                      <a:pt x="3719" y="21104"/>
                    </a:cubicBezTo>
                    <a:lnTo>
                      <a:pt x="21193" y="21104"/>
                    </a:lnTo>
                    <a:cubicBezTo>
                      <a:pt x="21399" y="21104"/>
                      <a:pt x="21565" y="18741"/>
                      <a:pt x="21565" y="15827"/>
                    </a:cubicBezTo>
                    <a:cubicBezTo>
                      <a:pt x="21565" y="12913"/>
                      <a:pt x="21399" y="10550"/>
                      <a:pt x="21193" y="1055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8" name="Google Shape;158;p16"/>
              <p:cNvSpPr/>
              <p:nvPr/>
            </p:nvSpPr>
            <p:spPr>
              <a:xfrm>
                <a:off x="1558912" y="435034"/>
                <a:ext cx="362532" cy="362532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59" name="Google Shape;159;p16"/>
              <p:cNvSpPr/>
              <p:nvPr/>
            </p:nvSpPr>
            <p:spPr>
              <a:xfrm>
                <a:off x="1522676" y="398787"/>
                <a:ext cx="435045" cy="435045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6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0" name="Google Shape;160;p16"/>
              <p:cNvSpPr/>
              <p:nvPr/>
            </p:nvSpPr>
            <p:spPr>
              <a:xfrm>
                <a:off x="1667670" y="543795"/>
                <a:ext cx="145015" cy="1450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1" name="Google Shape;161;p16"/>
              <p:cNvSpPr/>
              <p:nvPr/>
            </p:nvSpPr>
            <p:spPr>
              <a:xfrm>
                <a:off x="181273" y="435034"/>
                <a:ext cx="362532" cy="362532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2" name="Google Shape;162;p16"/>
              <p:cNvSpPr/>
              <p:nvPr/>
            </p:nvSpPr>
            <p:spPr>
              <a:xfrm>
                <a:off x="145034" y="398787"/>
                <a:ext cx="435046" cy="435045"/>
              </a:xfrm>
              <a:custGeom>
                <a:rect b="b" l="l" r="r" t="t"/>
                <a:pathLst>
                  <a:path extrusionOk="0" h="21600" w="21600">
                    <a:moveTo>
                      <a:pt x="10800" y="21600"/>
                    </a:moveTo>
                    <a:cubicBezTo>
                      <a:pt x="4844" y="21600"/>
                      <a:pt x="0" y="16756"/>
                      <a:pt x="0" y="10800"/>
                    </a:cubicBezTo>
                    <a:cubicBezTo>
                      <a:pt x="0" y="4844"/>
                      <a:pt x="4844" y="0"/>
                      <a:pt x="10800" y="0"/>
                    </a:cubicBezTo>
                    <a:cubicBezTo>
                      <a:pt x="16756" y="0"/>
                      <a:pt x="21600" y="4844"/>
                      <a:pt x="21600" y="10800"/>
                    </a:cubicBezTo>
                    <a:cubicBezTo>
                      <a:pt x="21600" y="16756"/>
                      <a:pt x="16755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6829" y="3600"/>
                      <a:pt x="3600" y="6829"/>
                      <a:pt x="3600" y="10800"/>
                    </a:cubicBezTo>
                    <a:cubicBezTo>
                      <a:pt x="3600" y="14771"/>
                      <a:pt x="6829" y="18000"/>
                      <a:pt x="10800" y="18000"/>
                    </a:cubicBezTo>
                    <a:cubicBezTo>
                      <a:pt x="14771" y="18000"/>
                      <a:pt x="18000" y="14771"/>
                      <a:pt x="18000" y="10800"/>
                    </a:cubicBezTo>
                    <a:cubicBezTo>
                      <a:pt x="18000" y="6829"/>
                      <a:pt x="14771" y="3600"/>
                      <a:pt x="10800" y="36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3" name="Google Shape;163;p16"/>
              <p:cNvSpPr/>
              <p:nvPr/>
            </p:nvSpPr>
            <p:spPr>
              <a:xfrm>
                <a:off x="290031" y="543795"/>
                <a:ext cx="145015" cy="14501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4" name="Google Shape;164;p16"/>
              <p:cNvSpPr/>
              <p:nvPr/>
            </p:nvSpPr>
            <p:spPr>
              <a:xfrm>
                <a:off x="652617" y="471420"/>
                <a:ext cx="1450252" cy="72423"/>
              </a:xfrm>
              <a:custGeom>
                <a:rect b="b" l="l" r="r" t="t"/>
                <a:pathLst>
                  <a:path extrusionOk="0" h="21600" w="21600">
                    <a:moveTo>
                      <a:pt x="539" y="0"/>
                    </a:moveTo>
                    <a:cubicBezTo>
                      <a:pt x="241" y="0"/>
                      <a:pt x="0" y="4828"/>
                      <a:pt x="0" y="10800"/>
                    </a:cubicBezTo>
                    <a:cubicBezTo>
                      <a:pt x="0" y="16770"/>
                      <a:pt x="241" y="21600"/>
                      <a:pt x="539" y="21600"/>
                    </a:cubicBezTo>
                    <a:lnTo>
                      <a:pt x="11879" y="21600"/>
                    </a:lnTo>
                    <a:cubicBezTo>
                      <a:pt x="12177" y="21600"/>
                      <a:pt x="12418" y="16772"/>
                      <a:pt x="12418" y="10800"/>
                    </a:cubicBezTo>
                    <a:cubicBezTo>
                      <a:pt x="12418" y="4828"/>
                      <a:pt x="12177" y="0"/>
                      <a:pt x="11879" y="0"/>
                    </a:cubicBezTo>
                    <a:lnTo>
                      <a:pt x="539" y="0"/>
                    </a:lnTo>
                    <a:close/>
                    <a:moveTo>
                      <a:pt x="20517" y="0"/>
                    </a:moveTo>
                    <a:cubicBezTo>
                      <a:pt x="20219" y="0"/>
                      <a:pt x="19978" y="4828"/>
                      <a:pt x="19978" y="10800"/>
                    </a:cubicBezTo>
                    <a:cubicBezTo>
                      <a:pt x="19978" y="16770"/>
                      <a:pt x="20219" y="21600"/>
                      <a:pt x="20517" y="21600"/>
                    </a:cubicBezTo>
                    <a:lnTo>
                      <a:pt x="21056" y="21600"/>
                    </a:lnTo>
                    <a:cubicBezTo>
                      <a:pt x="21354" y="21600"/>
                      <a:pt x="21600" y="16772"/>
                      <a:pt x="21600" y="10800"/>
                    </a:cubicBezTo>
                    <a:cubicBezTo>
                      <a:pt x="21600" y="4828"/>
                      <a:pt x="21354" y="0"/>
                      <a:pt x="21056" y="0"/>
                    </a:cubicBezTo>
                    <a:lnTo>
                      <a:pt x="20517" y="0"/>
                    </a:lnTo>
                    <a:close/>
                  </a:path>
                </a:pathLst>
              </a:custGeom>
              <a:solidFill>
                <a:srgbClr val="D8AFD0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5" name="Google Shape;165;p16"/>
              <p:cNvSpPr/>
              <p:nvPr/>
            </p:nvSpPr>
            <p:spPr>
              <a:xfrm>
                <a:off x="290047" y="0"/>
                <a:ext cx="1123869" cy="253778"/>
              </a:xfrm>
              <a:custGeom>
                <a:rect b="b" l="l" r="r" t="t"/>
                <a:pathLst>
                  <a:path extrusionOk="0" h="21600" w="21600">
                    <a:moveTo>
                      <a:pt x="0" y="18514"/>
                    </a:moveTo>
                    <a:lnTo>
                      <a:pt x="3703" y="4457"/>
                    </a:lnTo>
                    <a:cubicBezTo>
                      <a:pt x="4461" y="1581"/>
                      <a:pt x="5426" y="0"/>
                      <a:pt x="6424" y="0"/>
                    </a:cubicBezTo>
                    <a:lnTo>
                      <a:pt x="15817" y="0"/>
                    </a:lnTo>
                    <a:cubicBezTo>
                      <a:pt x="16834" y="0"/>
                      <a:pt x="17800" y="1968"/>
                      <a:pt x="18462" y="5388"/>
                    </a:cubicBezTo>
                    <a:lnTo>
                      <a:pt x="21600" y="21600"/>
                    </a:lnTo>
                    <a:lnTo>
                      <a:pt x="5103" y="21600"/>
                    </a:lnTo>
                    <a:cubicBezTo>
                      <a:pt x="4489" y="21600"/>
                      <a:pt x="3876" y="21375"/>
                      <a:pt x="3270" y="20928"/>
                    </a:cubicBezTo>
                    <a:lnTo>
                      <a:pt x="0" y="1851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6" name="Google Shape;166;p16"/>
              <p:cNvSpPr/>
              <p:nvPr/>
            </p:nvSpPr>
            <p:spPr>
              <a:xfrm>
                <a:off x="507554" y="36256"/>
                <a:ext cx="704552" cy="217520"/>
              </a:xfrm>
              <a:custGeom>
                <a:rect b="b" l="l" r="r" t="t"/>
                <a:pathLst>
                  <a:path extrusionOk="0" h="21600" w="21430">
                    <a:moveTo>
                      <a:pt x="17202" y="2591"/>
                    </a:moveTo>
                    <a:cubicBezTo>
                      <a:pt x="16783" y="949"/>
                      <a:pt x="16162" y="0"/>
                      <a:pt x="15508" y="0"/>
                    </a:cubicBezTo>
                    <a:lnTo>
                      <a:pt x="5324" y="0"/>
                    </a:lnTo>
                    <a:cubicBezTo>
                      <a:pt x="4739" y="0"/>
                      <a:pt x="4178" y="758"/>
                      <a:pt x="3765" y="2109"/>
                    </a:cubicBezTo>
                    <a:lnTo>
                      <a:pt x="457" y="12909"/>
                    </a:lnTo>
                    <a:cubicBezTo>
                      <a:pt x="164" y="13864"/>
                      <a:pt x="0" y="15158"/>
                      <a:pt x="0" y="16509"/>
                    </a:cubicBezTo>
                    <a:cubicBezTo>
                      <a:pt x="0" y="19320"/>
                      <a:pt x="698" y="21600"/>
                      <a:pt x="1559" y="21600"/>
                    </a:cubicBezTo>
                    <a:lnTo>
                      <a:pt x="20877" y="21600"/>
                    </a:lnTo>
                    <a:cubicBezTo>
                      <a:pt x="21345" y="21600"/>
                      <a:pt x="21600" y="19820"/>
                      <a:pt x="21301" y="18647"/>
                    </a:cubicBezTo>
                    <a:lnTo>
                      <a:pt x="17202" y="259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7" name="Google Shape;167;p16"/>
              <p:cNvSpPr/>
              <p:nvPr/>
            </p:nvSpPr>
            <p:spPr>
              <a:xfrm>
                <a:off x="652580" y="36256"/>
                <a:ext cx="145016" cy="217520"/>
              </a:xfrm>
              <a:custGeom>
                <a:rect b="b" l="l" r="r" t="t"/>
                <a:pathLst>
                  <a:path extrusionOk="0" h="21600" w="21600">
                    <a:moveTo>
                      <a:pt x="16200" y="21600"/>
                    </a:moveTo>
                    <a:lnTo>
                      <a:pt x="0" y="21600"/>
                    </a:lnTo>
                    <a:lnTo>
                      <a:pt x="10800" y="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6">
                  <a:alpha val="21960"/>
                </a:schemeClr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8" name="Google Shape;168;p16"/>
              <p:cNvSpPr/>
              <p:nvPr/>
            </p:nvSpPr>
            <p:spPr>
              <a:xfrm>
                <a:off x="1957715" y="362535"/>
                <a:ext cx="107142" cy="72505"/>
              </a:xfrm>
              <a:custGeom>
                <a:rect b="b" l="l" r="r" t="t"/>
                <a:pathLst>
                  <a:path extrusionOk="0" h="21600" w="21600">
                    <a:moveTo>
                      <a:pt x="14082" y="0"/>
                    </a:moveTo>
                    <a:lnTo>
                      <a:pt x="7308" y="0"/>
                    </a:lnTo>
                    <a:cubicBezTo>
                      <a:pt x="3272" y="0"/>
                      <a:pt x="0" y="4835"/>
                      <a:pt x="0" y="10800"/>
                    </a:cubicBezTo>
                    <a:cubicBezTo>
                      <a:pt x="0" y="16764"/>
                      <a:pt x="3273" y="21600"/>
                      <a:pt x="7308" y="21600"/>
                    </a:cubicBezTo>
                    <a:lnTo>
                      <a:pt x="21600" y="21600"/>
                    </a:lnTo>
                    <a:cubicBezTo>
                      <a:pt x="20966" y="13201"/>
                      <a:pt x="18319" y="5601"/>
                      <a:pt x="140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69" name="Google Shape;169;p16"/>
              <p:cNvSpPr/>
              <p:nvPr/>
            </p:nvSpPr>
            <p:spPr>
              <a:xfrm>
                <a:off x="1144421" y="36256"/>
                <a:ext cx="269491" cy="217526"/>
              </a:xfrm>
              <a:custGeom>
                <a:rect b="b" l="l" r="r" t="t"/>
                <a:pathLst>
                  <a:path extrusionOk="0" h="21600" w="21160">
                    <a:moveTo>
                      <a:pt x="8340" y="2685"/>
                    </a:moveTo>
                    <a:cubicBezTo>
                      <a:pt x="7658" y="1679"/>
                      <a:pt x="6895" y="781"/>
                      <a:pt x="6071" y="0"/>
                    </a:cubicBezTo>
                    <a:lnTo>
                      <a:pt x="1426" y="0"/>
                    </a:lnTo>
                    <a:cubicBezTo>
                      <a:pt x="219" y="0"/>
                      <a:pt x="-440" y="1780"/>
                      <a:pt x="332" y="2953"/>
                    </a:cubicBezTo>
                    <a:lnTo>
                      <a:pt x="10913" y="19010"/>
                    </a:lnTo>
                    <a:cubicBezTo>
                      <a:pt x="11995" y="20651"/>
                      <a:pt x="13597" y="21600"/>
                      <a:pt x="15287" y="21600"/>
                    </a:cubicBezTo>
                    <a:lnTo>
                      <a:pt x="21160" y="21600"/>
                    </a:lnTo>
                    <a:lnTo>
                      <a:pt x="8340" y="2685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70" name="Google Shape;170;p16"/>
              <p:cNvSpPr/>
              <p:nvPr/>
            </p:nvSpPr>
            <p:spPr>
              <a:xfrm>
                <a:off x="20" y="326285"/>
                <a:ext cx="108759" cy="72505"/>
              </a:xfrm>
              <a:custGeom>
                <a:rect b="b" l="l" r="r" t="t"/>
                <a:pathLst>
                  <a:path extrusionOk="0" h="21599" w="21600">
                    <a:moveTo>
                      <a:pt x="0" y="10800"/>
                    </a:moveTo>
                    <a:lnTo>
                      <a:pt x="0" y="21599"/>
                    </a:lnTo>
                    <a:lnTo>
                      <a:pt x="14400" y="21599"/>
                    </a:lnTo>
                    <a:cubicBezTo>
                      <a:pt x="18377" y="21599"/>
                      <a:pt x="21600" y="16764"/>
                      <a:pt x="21600" y="10800"/>
                    </a:cubicBezTo>
                    <a:cubicBezTo>
                      <a:pt x="21600" y="4835"/>
                      <a:pt x="18376" y="0"/>
                      <a:pt x="14400" y="0"/>
                    </a:cubicBezTo>
                    <a:lnTo>
                      <a:pt x="7200" y="0"/>
                    </a:lnTo>
                    <a:cubicBezTo>
                      <a:pt x="3223" y="-1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Calibri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