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83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8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 b="0" i="0">
        <a:latin typeface="DM Sans" pitchFamily="2" charset="77"/>
        <a:ea typeface="Helvetica Neue"/>
        <a:cs typeface="Helvetica Neue"/>
        <a:sym typeface="Helvetica Neue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747E71-B50E-7D47-A15C-4977E73C8A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74194" y="2356307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BF303C3D-7701-314E-9260-9EEF5DAFBA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79008" y="2356307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155BECA-0809-444F-9DC9-1111A3F2BD3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83822" y="2356307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B1421B0D-A617-6D4E-A919-E585FCBE5D7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88636" y="2356307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9C148AC6-3C75-FA44-8E9D-B1FA5286C76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93450" y="2356307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3073F6C-9854-FC4B-847D-B4AC4E6266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98262" y="2356307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2952B8E-0230-0E44-B52B-14D2B378F3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74194" y="4187031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D51A000-2325-A740-ABFE-4B912AC7E95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79008" y="4187031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75C8632-CA6F-2E4A-AD0E-8018C894D80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83822" y="4187031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37D64E2D-4C90-4046-A2C9-70316CEECE6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788636" y="4187031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B5AF631D-B886-864F-BBBB-A1E50FF12E6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493450" y="4187031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A68E7017-C2D6-474A-A0DB-5EC4ED9E207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198262" y="4187031"/>
            <a:ext cx="1379538" cy="1379537"/>
          </a:xfrm>
          <a:prstGeom prst="roundRect">
            <a:avLst/>
          </a:prstGeom>
        </p:spPr>
        <p:txBody>
          <a:bodyPr anchor="ctr"/>
          <a:lstStyle>
            <a:lvl1pPr>
              <a:defRPr sz="1800" b="0" i="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32194" y="8195733"/>
            <a:ext cx="333638" cy="300936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 i="0">
                <a:latin typeface="DM Sans" pitchFamily="2" charset="77"/>
                <a:ea typeface="Helvetica Neue Light"/>
                <a:cs typeface="DM Sans" pitchFamily="2" charset="77"/>
                <a:sym typeface="Helvetica Neue Light"/>
              </a:defRPr>
            </a:lvl1pPr>
          </a:lstStyle>
          <a:p>
            <a:fld id="{86CB4B4D-7CA3-9044-876B-883B54F8677D}" type="slidenum">
              <a:rPr lang="en-RU" smtClean="0"/>
              <a:pPr/>
              <a:t>‹#›</a:t>
            </a:fld>
            <a:endParaRPr lang="en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DM Sans" pitchFamily="2" charset="77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DM Sans" pitchFamily="2" charset="77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DM Sans" pitchFamily="2" charset="77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DM Sans" pitchFamily="2" charset="77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DM Sans" pitchFamily="2" charset="77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DM Sans" pitchFamily="2" charset="77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A53C78D-2373-E140-834A-BCE0351DA2DF}"/>
              </a:ext>
            </a:extLst>
          </p:cNvPr>
          <p:cNvGrpSpPr/>
          <p:nvPr/>
        </p:nvGrpSpPr>
        <p:grpSpPr>
          <a:xfrm>
            <a:off x="1190123" y="1456022"/>
            <a:ext cx="10632651" cy="6747462"/>
            <a:chOff x="1190123" y="1456022"/>
            <a:chExt cx="10632651" cy="6747462"/>
          </a:xfrm>
        </p:grpSpPr>
        <p:sp>
          <p:nvSpPr>
            <p:cNvPr id="239" name="7 Years Timeline Template"/>
            <p:cNvSpPr txBox="1"/>
            <p:nvPr/>
          </p:nvSpPr>
          <p:spPr>
            <a:xfrm>
              <a:off x="2649444" y="1456022"/>
              <a:ext cx="7705913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7 Years Timeline Template</a:t>
              </a:r>
            </a:p>
          </p:txBody>
        </p:sp>
        <p:sp>
          <p:nvSpPr>
            <p:cNvPr id="240" name="Circle"/>
            <p:cNvSpPr/>
            <p:nvPr/>
          </p:nvSpPr>
          <p:spPr>
            <a:xfrm>
              <a:off x="1190123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41" name="Circle"/>
            <p:cNvSpPr/>
            <p:nvPr/>
          </p:nvSpPr>
          <p:spPr>
            <a:xfrm>
              <a:off x="1271440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43" name="Circle"/>
            <p:cNvSpPr/>
            <p:nvPr/>
          </p:nvSpPr>
          <p:spPr>
            <a:xfrm>
              <a:off x="1523691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44" name="Circle"/>
            <p:cNvSpPr/>
            <p:nvPr/>
          </p:nvSpPr>
          <p:spPr>
            <a:xfrm>
              <a:off x="1605008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46" name="Circle"/>
            <p:cNvSpPr/>
            <p:nvPr/>
          </p:nvSpPr>
          <p:spPr>
            <a:xfrm>
              <a:off x="1857260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47" name="Circle"/>
            <p:cNvSpPr/>
            <p:nvPr/>
          </p:nvSpPr>
          <p:spPr>
            <a:xfrm>
              <a:off x="1938577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49" name="Circle"/>
            <p:cNvSpPr/>
            <p:nvPr/>
          </p:nvSpPr>
          <p:spPr>
            <a:xfrm>
              <a:off x="2190828" y="5376444"/>
              <a:ext cx="292029" cy="292029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50" name="Circle"/>
            <p:cNvSpPr/>
            <p:nvPr/>
          </p:nvSpPr>
          <p:spPr>
            <a:xfrm>
              <a:off x="2272145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52" name="Circle"/>
            <p:cNvSpPr/>
            <p:nvPr/>
          </p:nvSpPr>
          <p:spPr>
            <a:xfrm>
              <a:off x="2524397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53" name="Circle"/>
            <p:cNvSpPr/>
            <p:nvPr/>
          </p:nvSpPr>
          <p:spPr>
            <a:xfrm>
              <a:off x="2605714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55" name="Circle"/>
            <p:cNvSpPr/>
            <p:nvPr/>
          </p:nvSpPr>
          <p:spPr>
            <a:xfrm>
              <a:off x="2857965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56" name="Circle"/>
            <p:cNvSpPr/>
            <p:nvPr/>
          </p:nvSpPr>
          <p:spPr>
            <a:xfrm>
              <a:off x="2939282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58" name="Circle"/>
            <p:cNvSpPr/>
            <p:nvPr/>
          </p:nvSpPr>
          <p:spPr>
            <a:xfrm>
              <a:off x="3191534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59" name="Circle"/>
            <p:cNvSpPr/>
            <p:nvPr/>
          </p:nvSpPr>
          <p:spPr>
            <a:xfrm>
              <a:off x="3272851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61" name="Circle"/>
            <p:cNvSpPr/>
            <p:nvPr/>
          </p:nvSpPr>
          <p:spPr>
            <a:xfrm>
              <a:off x="3525102" y="5376444"/>
              <a:ext cx="292029" cy="292029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62" name="Circle"/>
            <p:cNvSpPr/>
            <p:nvPr/>
          </p:nvSpPr>
          <p:spPr>
            <a:xfrm>
              <a:off x="3606419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64" name="Circle"/>
            <p:cNvSpPr/>
            <p:nvPr/>
          </p:nvSpPr>
          <p:spPr>
            <a:xfrm>
              <a:off x="3858671" y="5376444"/>
              <a:ext cx="292028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65" name="Circle"/>
            <p:cNvSpPr/>
            <p:nvPr/>
          </p:nvSpPr>
          <p:spPr>
            <a:xfrm>
              <a:off x="3939987" y="5457761"/>
              <a:ext cx="129394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67" name="Circle"/>
            <p:cNvSpPr/>
            <p:nvPr/>
          </p:nvSpPr>
          <p:spPr>
            <a:xfrm>
              <a:off x="4192239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68" name="Circle"/>
            <p:cNvSpPr/>
            <p:nvPr/>
          </p:nvSpPr>
          <p:spPr>
            <a:xfrm>
              <a:off x="4273556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70" name="Circle"/>
            <p:cNvSpPr/>
            <p:nvPr/>
          </p:nvSpPr>
          <p:spPr>
            <a:xfrm>
              <a:off x="4525808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71" name="Circle"/>
            <p:cNvSpPr/>
            <p:nvPr/>
          </p:nvSpPr>
          <p:spPr>
            <a:xfrm>
              <a:off x="4607125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73" name="Circle"/>
            <p:cNvSpPr/>
            <p:nvPr/>
          </p:nvSpPr>
          <p:spPr>
            <a:xfrm>
              <a:off x="4859376" y="5376444"/>
              <a:ext cx="292029" cy="292029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74" name="Circle"/>
            <p:cNvSpPr/>
            <p:nvPr/>
          </p:nvSpPr>
          <p:spPr>
            <a:xfrm>
              <a:off x="4940693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76" name="Circle"/>
            <p:cNvSpPr/>
            <p:nvPr/>
          </p:nvSpPr>
          <p:spPr>
            <a:xfrm>
              <a:off x="5192945" y="5376444"/>
              <a:ext cx="292028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77" name="Circle"/>
            <p:cNvSpPr/>
            <p:nvPr/>
          </p:nvSpPr>
          <p:spPr>
            <a:xfrm>
              <a:off x="5274261" y="5457761"/>
              <a:ext cx="129394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79" name="Circle"/>
            <p:cNvSpPr/>
            <p:nvPr/>
          </p:nvSpPr>
          <p:spPr>
            <a:xfrm>
              <a:off x="5526513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80" name="Circle"/>
            <p:cNvSpPr/>
            <p:nvPr/>
          </p:nvSpPr>
          <p:spPr>
            <a:xfrm>
              <a:off x="5607830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82" name="Circle"/>
            <p:cNvSpPr/>
            <p:nvPr/>
          </p:nvSpPr>
          <p:spPr>
            <a:xfrm>
              <a:off x="5860082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83" name="Circle"/>
            <p:cNvSpPr/>
            <p:nvPr/>
          </p:nvSpPr>
          <p:spPr>
            <a:xfrm>
              <a:off x="5941399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85" name="Circle"/>
            <p:cNvSpPr/>
            <p:nvPr/>
          </p:nvSpPr>
          <p:spPr>
            <a:xfrm>
              <a:off x="6193650" y="5376444"/>
              <a:ext cx="292029" cy="292029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86" name="Circle"/>
            <p:cNvSpPr/>
            <p:nvPr/>
          </p:nvSpPr>
          <p:spPr>
            <a:xfrm>
              <a:off x="6274967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88" name="Circle"/>
            <p:cNvSpPr/>
            <p:nvPr/>
          </p:nvSpPr>
          <p:spPr>
            <a:xfrm>
              <a:off x="6527219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89" name="Circle"/>
            <p:cNvSpPr/>
            <p:nvPr/>
          </p:nvSpPr>
          <p:spPr>
            <a:xfrm>
              <a:off x="6608536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91" name="Circle"/>
            <p:cNvSpPr/>
            <p:nvPr/>
          </p:nvSpPr>
          <p:spPr>
            <a:xfrm>
              <a:off x="6860787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92" name="Circle"/>
            <p:cNvSpPr/>
            <p:nvPr/>
          </p:nvSpPr>
          <p:spPr>
            <a:xfrm>
              <a:off x="6942104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94" name="Circle"/>
            <p:cNvSpPr/>
            <p:nvPr/>
          </p:nvSpPr>
          <p:spPr>
            <a:xfrm>
              <a:off x="7194355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95" name="Circle"/>
            <p:cNvSpPr/>
            <p:nvPr/>
          </p:nvSpPr>
          <p:spPr>
            <a:xfrm>
              <a:off x="7275672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97" name="Circle"/>
            <p:cNvSpPr/>
            <p:nvPr/>
          </p:nvSpPr>
          <p:spPr>
            <a:xfrm>
              <a:off x="7527924" y="5376444"/>
              <a:ext cx="292029" cy="292029"/>
            </a:xfrm>
            <a:prstGeom prst="ellipse">
              <a:avLst/>
            </a:prstGeom>
            <a:solidFill>
              <a:schemeClr val="accent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298" name="Circle"/>
            <p:cNvSpPr/>
            <p:nvPr/>
          </p:nvSpPr>
          <p:spPr>
            <a:xfrm>
              <a:off x="7609241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00" name="Circle"/>
            <p:cNvSpPr/>
            <p:nvPr/>
          </p:nvSpPr>
          <p:spPr>
            <a:xfrm>
              <a:off x="7861493" y="5376444"/>
              <a:ext cx="292028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01" name="Circle"/>
            <p:cNvSpPr/>
            <p:nvPr/>
          </p:nvSpPr>
          <p:spPr>
            <a:xfrm>
              <a:off x="7942809" y="5457761"/>
              <a:ext cx="129394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03" name="Circle"/>
            <p:cNvSpPr/>
            <p:nvPr/>
          </p:nvSpPr>
          <p:spPr>
            <a:xfrm>
              <a:off x="8195061" y="5376444"/>
              <a:ext cx="292028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04" name="Circle"/>
            <p:cNvSpPr/>
            <p:nvPr/>
          </p:nvSpPr>
          <p:spPr>
            <a:xfrm>
              <a:off x="8276377" y="5457761"/>
              <a:ext cx="129394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06" name="Circle"/>
            <p:cNvSpPr/>
            <p:nvPr/>
          </p:nvSpPr>
          <p:spPr>
            <a:xfrm>
              <a:off x="8528629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07" name="Circle"/>
            <p:cNvSpPr/>
            <p:nvPr/>
          </p:nvSpPr>
          <p:spPr>
            <a:xfrm>
              <a:off x="8609946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09" name="Circle"/>
            <p:cNvSpPr/>
            <p:nvPr/>
          </p:nvSpPr>
          <p:spPr>
            <a:xfrm>
              <a:off x="8862197" y="5376444"/>
              <a:ext cx="292029" cy="292029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10" name="Circle"/>
            <p:cNvSpPr/>
            <p:nvPr/>
          </p:nvSpPr>
          <p:spPr>
            <a:xfrm>
              <a:off x="8943514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12" name="Circle"/>
            <p:cNvSpPr/>
            <p:nvPr/>
          </p:nvSpPr>
          <p:spPr>
            <a:xfrm>
              <a:off x="9195766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13" name="Circle"/>
            <p:cNvSpPr/>
            <p:nvPr/>
          </p:nvSpPr>
          <p:spPr>
            <a:xfrm>
              <a:off x="9277083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15" name="Circle"/>
            <p:cNvSpPr/>
            <p:nvPr/>
          </p:nvSpPr>
          <p:spPr>
            <a:xfrm>
              <a:off x="9529335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16" name="Circle"/>
            <p:cNvSpPr/>
            <p:nvPr/>
          </p:nvSpPr>
          <p:spPr>
            <a:xfrm>
              <a:off x="9610652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18" name="Circle"/>
            <p:cNvSpPr/>
            <p:nvPr/>
          </p:nvSpPr>
          <p:spPr>
            <a:xfrm>
              <a:off x="9862903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19" name="Circle"/>
            <p:cNvSpPr/>
            <p:nvPr/>
          </p:nvSpPr>
          <p:spPr>
            <a:xfrm>
              <a:off x="9944220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21" name="Circle"/>
            <p:cNvSpPr/>
            <p:nvPr/>
          </p:nvSpPr>
          <p:spPr>
            <a:xfrm>
              <a:off x="10196472" y="5376444"/>
              <a:ext cx="292028" cy="292029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22" name="Circle"/>
            <p:cNvSpPr/>
            <p:nvPr/>
          </p:nvSpPr>
          <p:spPr>
            <a:xfrm>
              <a:off x="10277788" y="5457761"/>
              <a:ext cx="129394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24" name="Circle"/>
            <p:cNvSpPr/>
            <p:nvPr/>
          </p:nvSpPr>
          <p:spPr>
            <a:xfrm>
              <a:off x="10530040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25" name="Circle"/>
            <p:cNvSpPr/>
            <p:nvPr/>
          </p:nvSpPr>
          <p:spPr>
            <a:xfrm>
              <a:off x="10611357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27" name="Circle"/>
            <p:cNvSpPr/>
            <p:nvPr/>
          </p:nvSpPr>
          <p:spPr>
            <a:xfrm>
              <a:off x="10863608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28" name="Circle"/>
            <p:cNvSpPr/>
            <p:nvPr/>
          </p:nvSpPr>
          <p:spPr>
            <a:xfrm>
              <a:off x="10944925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30" name="Circle"/>
            <p:cNvSpPr/>
            <p:nvPr/>
          </p:nvSpPr>
          <p:spPr>
            <a:xfrm>
              <a:off x="11197177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31" name="Circle"/>
            <p:cNvSpPr/>
            <p:nvPr/>
          </p:nvSpPr>
          <p:spPr>
            <a:xfrm>
              <a:off x="11278494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33" name="Circle"/>
            <p:cNvSpPr/>
            <p:nvPr/>
          </p:nvSpPr>
          <p:spPr>
            <a:xfrm>
              <a:off x="11530745" y="5376444"/>
              <a:ext cx="292029" cy="292029"/>
            </a:xfrm>
            <a:prstGeom prst="ellipse">
              <a:avLst/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34" name="Circle"/>
            <p:cNvSpPr/>
            <p:nvPr/>
          </p:nvSpPr>
          <p:spPr>
            <a:xfrm>
              <a:off x="11612062" y="5457761"/>
              <a:ext cx="129395" cy="129395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36" name="Rounded Rectangle"/>
            <p:cNvSpPr/>
            <p:nvPr/>
          </p:nvSpPr>
          <p:spPr>
            <a:xfrm>
              <a:off x="1350808" y="2841433"/>
              <a:ext cx="1972069" cy="2185031"/>
            </a:xfrm>
            <a:prstGeom prst="roundRect">
              <a:avLst>
                <a:gd name="adj" fmla="val 5311"/>
              </a:avLst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37" name="Shape"/>
            <p:cNvSpPr/>
            <p:nvPr/>
          </p:nvSpPr>
          <p:spPr>
            <a:xfrm>
              <a:off x="2211831" y="4998351"/>
              <a:ext cx="249913" cy="207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38" name="Lorem ipsum dolor sit amet, adipiscing elit, sed do eiusmod"/>
            <p:cNvSpPr txBox="1"/>
            <p:nvPr/>
          </p:nvSpPr>
          <p:spPr>
            <a:xfrm>
              <a:off x="1486456" y="3688406"/>
              <a:ext cx="1700772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Lorem ipsum dolor sit </a:t>
              </a:r>
              <a:r>
                <a:rPr dirty="0" err="1">
                  <a:solidFill>
                    <a:schemeClr val="bg2"/>
                  </a:solidFill>
                </a:rPr>
                <a:t>amet</a:t>
              </a:r>
              <a:r>
                <a:rPr dirty="0">
                  <a:solidFill>
                    <a:schemeClr val="bg2"/>
                  </a:solidFill>
                </a:rPr>
                <a:t>, </a:t>
              </a:r>
              <a:r>
                <a:rPr dirty="0" err="1">
                  <a:solidFill>
                    <a:schemeClr val="bg2"/>
                  </a:solidFill>
                </a:rPr>
                <a:t>adipiscing</a:t>
              </a:r>
              <a:r>
                <a:rPr dirty="0">
                  <a:solidFill>
                    <a:schemeClr val="bg2"/>
                  </a:solidFill>
                </a:rPr>
                <a:t> </a:t>
              </a:r>
              <a:r>
                <a:rPr dirty="0" err="1">
                  <a:solidFill>
                    <a:schemeClr val="bg2"/>
                  </a:solidFill>
                </a:rPr>
                <a:t>elit</a:t>
              </a:r>
              <a:r>
                <a:rPr dirty="0">
                  <a:solidFill>
                    <a:schemeClr val="bg2"/>
                  </a:solidFill>
                </a:rPr>
                <a:t>, sed do </a:t>
              </a:r>
              <a:r>
                <a:rPr dirty="0" err="1">
                  <a:solidFill>
                    <a:schemeClr val="bg2"/>
                  </a:solidFill>
                </a:rPr>
                <a:t>eiusmod</a:t>
              </a:r>
              <a:endParaRPr dirty="0">
                <a:solidFill>
                  <a:schemeClr val="bg2"/>
                </a:solidFill>
              </a:endParaRPr>
            </a:p>
          </p:txBody>
        </p:sp>
        <p:sp>
          <p:nvSpPr>
            <p:cNvPr id="339" name="Rounded Rectangle"/>
            <p:cNvSpPr/>
            <p:nvPr/>
          </p:nvSpPr>
          <p:spPr>
            <a:xfrm>
              <a:off x="1839084" y="3125561"/>
              <a:ext cx="995516" cy="41163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40" name="2020"/>
            <p:cNvSpPr/>
            <p:nvPr/>
          </p:nvSpPr>
          <p:spPr>
            <a:xfrm>
              <a:off x="2000838" y="3176582"/>
              <a:ext cx="672006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2020</a:t>
              </a:r>
            </a:p>
          </p:txBody>
        </p:sp>
        <p:sp>
          <p:nvSpPr>
            <p:cNvPr id="343" name="Rounded Rectangle"/>
            <p:cNvSpPr/>
            <p:nvPr/>
          </p:nvSpPr>
          <p:spPr>
            <a:xfrm>
              <a:off x="4019356" y="2841433"/>
              <a:ext cx="1972069" cy="2185031"/>
            </a:xfrm>
            <a:prstGeom prst="roundRect">
              <a:avLst>
                <a:gd name="adj" fmla="val 5311"/>
              </a:avLst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44" name="Shape"/>
            <p:cNvSpPr/>
            <p:nvPr/>
          </p:nvSpPr>
          <p:spPr>
            <a:xfrm>
              <a:off x="4880379" y="4998351"/>
              <a:ext cx="249913" cy="207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45" name="Lorem ipsum dolor sit amet, adipiscing elit, sed do eiusmod"/>
            <p:cNvSpPr txBox="1"/>
            <p:nvPr/>
          </p:nvSpPr>
          <p:spPr>
            <a:xfrm>
              <a:off x="4155004" y="3688406"/>
              <a:ext cx="1700772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elit, sed do eiusmod</a:t>
              </a:r>
            </a:p>
          </p:txBody>
        </p:sp>
        <p:sp>
          <p:nvSpPr>
            <p:cNvPr id="346" name="Rounded Rectangle"/>
            <p:cNvSpPr/>
            <p:nvPr/>
          </p:nvSpPr>
          <p:spPr>
            <a:xfrm>
              <a:off x="4507632" y="3125561"/>
              <a:ext cx="995516" cy="41163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47" name="2022"/>
            <p:cNvSpPr/>
            <p:nvPr/>
          </p:nvSpPr>
          <p:spPr>
            <a:xfrm>
              <a:off x="4669386" y="3176582"/>
              <a:ext cx="672006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2022</a:t>
              </a:r>
            </a:p>
          </p:txBody>
        </p:sp>
        <p:sp>
          <p:nvSpPr>
            <p:cNvPr id="350" name="Rounded Rectangle"/>
            <p:cNvSpPr/>
            <p:nvPr/>
          </p:nvSpPr>
          <p:spPr>
            <a:xfrm>
              <a:off x="6687904" y="2841433"/>
              <a:ext cx="1972069" cy="2185031"/>
            </a:xfrm>
            <a:prstGeom prst="roundRect">
              <a:avLst>
                <a:gd name="adj" fmla="val 5311"/>
              </a:avLst>
            </a:prstGeom>
            <a:solidFill>
              <a:schemeClr val="accent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51" name="Shape"/>
            <p:cNvSpPr/>
            <p:nvPr/>
          </p:nvSpPr>
          <p:spPr>
            <a:xfrm>
              <a:off x="7548927" y="4998351"/>
              <a:ext cx="249913" cy="207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5"/>
            </a:solidFill>
            <a:ln w="3175" cap="flat">
              <a:noFill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52" name="Lorem ipsum dolor sit amet, adipiscing elit, sed do eiusmod"/>
            <p:cNvSpPr txBox="1"/>
            <p:nvPr/>
          </p:nvSpPr>
          <p:spPr>
            <a:xfrm>
              <a:off x="6823552" y="3688406"/>
              <a:ext cx="1700772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elit, sed do eiusmod</a:t>
              </a:r>
            </a:p>
          </p:txBody>
        </p:sp>
        <p:sp>
          <p:nvSpPr>
            <p:cNvPr id="353" name="Rounded Rectangle"/>
            <p:cNvSpPr/>
            <p:nvPr/>
          </p:nvSpPr>
          <p:spPr>
            <a:xfrm>
              <a:off x="7176180" y="3125561"/>
              <a:ext cx="995516" cy="41163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54" name="2024"/>
            <p:cNvSpPr/>
            <p:nvPr/>
          </p:nvSpPr>
          <p:spPr>
            <a:xfrm>
              <a:off x="7337934" y="3176582"/>
              <a:ext cx="672006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2024</a:t>
              </a:r>
            </a:p>
          </p:txBody>
        </p:sp>
        <p:sp>
          <p:nvSpPr>
            <p:cNvPr id="357" name="Rounded Rectangle"/>
            <p:cNvSpPr/>
            <p:nvPr/>
          </p:nvSpPr>
          <p:spPr>
            <a:xfrm>
              <a:off x="9356452" y="2841433"/>
              <a:ext cx="1972068" cy="2185031"/>
            </a:xfrm>
            <a:prstGeom prst="roundRect">
              <a:avLst>
                <a:gd name="adj" fmla="val 5311"/>
              </a:avLst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58" name="Shape"/>
            <p:cNvSpPr/>
            <p:nvPr/>
          </p:nvSpPr>
          <p:spPr>
            <a:xfrm>
              <a:off x="10217474" y="4998351"/>
              <a:ext cx="249913" cy="207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59" name="Lorem ipsum dolor sit amet, adipiscing elit, sed do eiusmod"/>
            <p:cNvSpPr txBox="1"/>
            <p:nvPr/>
          </p:nvSpPr>
          <p:spPr>
            <a:xfrm>
              <a:off x="9492100" y="3688406"/>
              <a:ext cx="1700771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elit, sed do eiusmod</a:t>
              </a:r>
            </a:p>
          </p:txBody>
        </p:sp>
        <p:sp>
          <p:nvSpPr>
            <p:cNvPr id="360" name="Rounded Rectangle"/>
            <p:cNvSpPr/>
            <p:nvPr/>
          </p:nvSpPr>
          <p:spPr>
            <a:xfrm>
              <a:off x="9844728" y="3125561"/>
              <a:ext cx="995516" cy="41163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61" name="2026"/>
            <p:cNvSpPr/>
            <p:nvPr/>
          </p:nvSpPr>
          <p:spPr>
            <a:xfrm>
              <a:off x="10006482" y="3176582"/>
              <a:ext cx="672006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2026</a:t>
              </a:r>
            </a:p>
          </p:txBody>
        </p:sp>
        <p:sp>
          <p:nvSpPr>
            <p:cNvPr id="364" name="Rounded Rectangle"/>
            <p:cNvSpPr/>
            <p:nvPr/>
          </p:nvSpPr>
          <p:spPr>
            <a:xfrm rot="10800000">
              <a:off x="2685081" y="6018452"/>
              <a:ext cx="1972070" cy="2185032"/>
            </a:xfrm>
            <a:prstGeom prst="roundRect">
              <a:avLst>
                <a:gd name="adj" fmla="val 5311"/>
              </a:avLst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65" name="Shape"/>
            <p:cNvSpPr/>
            <p:nvPr/>
          </p:nvSpPr>
          <p:spPr>
            <a:xfrm rot="10800000">
              <a:off x="3546214" y="5838819"/>
              <a:ext cx="249913" cy="207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67" name="Lorem ipsum dolor sit amet, adipiscing elit, sed do eiusmod"/>
            <p:cNvSpPr txBox="1"/>
            <p:nvPr/>
          </p:nvSpPr>
          <p:spPr>
            <a:xfrm>
              <a:off x="2820730" y="6863593"/>
              <a:ext cx="1700772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elit, sed do eiusmod</a:t>
              </a:r>
            </a:p>
          </p:txBody>
        </p:sp>
        <p:sp>
          <p:nvSpPr>
            <p:cNvPr id="368" name="Rounded Rectangle"/>
            <p:cNvSpPr/>
            <p:nvPr/>
          </p:nvSpPr>
          <p:spPr>
            <a:xfrm>
              <a:off x="3173358" y="6300748"/>
              <a:ext cx="995516" cy="41163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69" name="2021"/>
            <p:cNvSpPr/>
            <p:nvPr/>
          </p:nvSpPr>
          <p:spPr>
            <a:xfrm>
              <a:off x="3335112" y="6351769"/>
              <a:ext cx="672006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2021</a:t>
              </a:r>
            </a:p>
          </p:txBody>
        </p:sp>
        <p:sp>
          <p:nvSpPr>
            <p:cNvPr id="372" name="Rounded Rectangle"/>
            <p:cNvSpPr/>
            <p:nvPr/>
          </p:nvSpPr>
          <p:spPr>
            <a:xfrm rot="10800000">
              <a:off x="5353629" y="6018451"/>
              <a:ext cx="1972070" cy="2185033"/>
            </a:xfrm>
            <a:prstGeom prst="roundRect">
              <a:avLst>
                <a:gd name="adj" fmla="val 5311"/>
              </a:avLst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73" name="Shape"/>
            <p:cNvSpPr/>
            <p:nvPr/>
          </p:nvSpPr>
          <p:spPr>
            <a:xfrm rot="10800000">
              <a:off x="6214762" y="5838818"/>
              <a:ext cx="249913" cy="207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75" name="Lorem ipsum dolor sit amet, adipiscing elit, sed do eiusmod"/>
            <p:cNvSpPr txBox="1"/>
            <p:nvPr/>
          </p:nvSpPr>
          <p:spPr>
            <a:xfrm>
              <a:off x="5489278" y="6863593"/>
              <a:ext cx="1700772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elit, sed do eiusmod</a:t>
              </a:r>
            </a:p>
          </p:txBody>
        </p:sp>
        <p:sp>
          <p:nvSpPr>
            <p:cNvPr id="376" name="Rounded Rectangle"/>
            <p:cNvSpPr/>
            <p:nvPr/>
          </p:nvSpPr>
          <p:spPr>
            <a:xfrm>
              <a:off x="5841906" y="6300747"/>
              <a:ext cx="995516" cy="41163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77" name="2023"/>
            <p:cNvSpPr/>
            <p:nvPr/>
          </p:nvSpPr>
          <p:spPr>
            <a:xfrm>
              <a:off x="6003660" y="6351768"/>
              <a:ext cx="672006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2023</a:t>
              </a:r>
            </a:p>
          </p:txBody>
        </p:sp>
        <p:sp>
          <p:nvSpPr>
            <p:cNvPr id="380" name="Rounded Rectangle"/>
            <p:cNvSpPr/>
            <p:nvPr/>
          </p:nvSpPr>
          <p:spPr>
            <a:xfrm rot="10800000">
              <a:off x="8022177" y="6018451"/>
              <a:ext cx="1972070" cy="2185033"/>
            </a:xfrm>
            <a:prstGeom prst="roundRect">
              <a:avLst>
                <a:gd name="adj" fmla="val 5311"/>
              </a:avLst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81" name="Shape"/>
            <p:cNvSpPr/>
            <p:nvPr/>
          </p:nvSpPr>
          <p:spPr>
            <a:xfrm rot="10800000">
              <a:off x="8883310" y="5838818"/>
              <a:ext cx="249913" cy="207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8123" y="1961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3295" y="19619"/>
                  </a:lnTo>
                  <a:cubicBezTo>
                    <a:pt x="12830" y="20755"/>
                    <a:pt x="11885" y="21495"/>
                    <a:pt x="10831" y="21545"/>
                  </a:cubicBezTo>
                  <a:cubicBezTo>
                    <a:pt x="9690" y="21600"/>
                    <a:pt x="8629" y="20844"/>
                    <a:pt x="8123" y="19616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83" name="Lorem ipsum dolor sit amet, adipiscing elit, sed do eiusmod"/>
            <p:cNvSpPr txBox="1"/>
            <p:nvPr/>
          </p:nvSpPr>
          <p:spPr>
            <a:xfrm>
              <a:off x="8157826" y="6863593"/>
              <a:ext cx="1700772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elit, sed do eiusmod</a:t>
              </a:r>
            </a:p>
          </p:txBody>
        </p:sp>
        <p:sp>
          <p:nvSpPr>
            <p:cNvPr id="384" name="Rounded Rectangle"/>
            <p:cNvSpPr/>
            <p:nvPr/>
          </p:nvSpPr>
          <p:spPr>
            <a:xfrm>
              <a:off x="8510454" y="6300747"/>
              <a:ext cx="995516" cy="41163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b="0" dirty="0">
                <a:latin typeface="DM Sans" pitchFamily="2" charset="77"/>
              </a:endParaRPr>
            </a:p>
          </p:txBody>
        </p:sp>
        <p:sp>
          <p:nvSpPr>
            <p:cNvPr id="385" name="2025"/>
            <p:cNvSpPr/>
            <p:nvPr/>
          </p:nvSpPr>
          <p:spPr>
            <a:xfrm>
              <a:off x="8672208" y="6351768"/>
              <a:ext cx="672006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2025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95</Words>
  <Application>Microsoft Macintosh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</vt:lpstr>
      <vt:lpstr>DM Sans Bold</vt:lpstr>
      <vt:lpstr>DM Sans Medium</vt:lpstr>
      <vt:lpstr>DM Sans Regular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2020-12-10T12:30:21Z</dcterms:modified>
</cp:coreProperties>
</file>