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"/>
  </p:notesMasterIdLst>
  <p:sldIdLst>
    <p:sldId id="259" r:id="rId2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457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9144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1371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1828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22860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2743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32004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3657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lumOff val="-13575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114395"/>
              <a:lumOff val="-24975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ff" i="off">
        <a:font>
          <a:latin typeface="Helvetica Neue Medium"/>
          <a:ea typeface="Helvetica Neue Medium"/>
          <a:cs typeface="Helvetica Neue Medium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362282"/>
              <a:satOff val="31803"/>
              <a:lumOff val="-18242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ff" i="off">
        <a:font>
          <a:latin typeface="Helvetica Neue Medium"/>
          <a:ea typeface="Helvetica Neue Medium"/>
          <a:cs typeface="Helvetica Neue Medium"/>
        </a:font>
        <a:srgbClr val="FFFFFF"/>
      </a:tcTxStyle>
      <a:tcStyle>
        <a:tcBdr>
          <a:left>
            <a:ln w="12700" cap="flat">
              <a:solidFill>
                <a:srgbClr val="929292"/>
              </a:solidFill>
              <a:prstDash val="solid"/>
              <a:miter lim="400000"/>
            </a:ln>
          </a:left>
          <a:right>
            <a:ln w="12700" cap="flat">
              <a:solidFill>
                <a:srgbClr val="929292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929292"/>
              </a:solidFill>
              <a:prstDash val="solid"/>
              <a:miter lim="400000"/>
            </a:ln>
          </a:insideH>
          <a:insideV>
            <a:ln w="127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rgbClr val="EDEADD"/>
          </a:solidFill>
        </a:fill>
      </a:tcStyle>
    </a:band2H>
    <a:firstCol>
      <a:tcTxStyle b="off" i="off">
        <a:font>
          <a:latin typeface="Helvetica Neue Medium"/>
          <a:ea typeface="Helvetica Neue Medium"/>
          <a:cs typeface="Helvetica Neue Medium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9BA00"/>
          </a:solidFill>
        </a:fill>
      </a:tcStyle>
    </a:firstCol>
    <a:lastRow>
      <a:tcTxStyle b="off" i="off">
        <a:font>
          <a:latin typeface="Helvetica Neue Medium"/>
          <a:ea typeface="Helvetica Neue Medium"/>
          <a:cs typeface="Helvetica Neue Medium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lastRow>
    <a:firstRow>
      <a:tcTxStyle b="off" i="off">
        <a:font>
          <a:latin typeface="Helvetica Neue Medium"/>
          <a:ea typeface="Helvetica Neue Medium"/>
          <a:cs typeface="Helvetica Neue Medium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ADBDA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146070"/>
              <a:satOff val="-10048"/>
              <a:lumOff val="-30626"/>
            </a:schemeClr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B5B5C1"/>
          </a:solidFill>
        </a:fill>
      </a:tcStyle>
    </a:wholeTbl>
    <a:band2H>
      <a:tcTxStyle/>
      <a:tcStyle>
        <a:tcBdr/>
        <a:fill>
          <a:solidFill>
            <a:srgbClr val="9A9AA5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150"/>
    <p:restoredTop sz="94694"/>
  </p:normalViewPr>
  <p:slideViewPr>
    <p:cSldViewPr snapToGrid="0" snapToObjects="1">
      <p:cViewPr varScale="1">
        <p:scale>
          <a:sx n="58" d="100"/>
          <a:sy n="58" d="100"/>
        </p:scale>
        <p:origin x="752" y="2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17" name="Shape 117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5F88B4A-2532-4848-8478-A9CE8760CB1D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2837229" y="3704492"/>
            <a:ext cx="2344738" cy="2344738"/>
          </a:xfrm>
          <a:prstGeom prst="roundRect">
            <a:avLst/>
          </a:prstGeom>
        </p:spPr>
        <p:txBody>
          <a:bodyPr/>
          <a:lstStyle>
            <a:lvl1pPr algn="ctr">
              <a:buNone/>
              <a:defRPr sz="2000" b="0" i="0">
                <a:solidFill>
                  <a:schemeClr val="tx2"/>
                </a:solidFill>
                <a:latin typeface="DM Sans" pitchFamily="2" charset="77"/>
              </a:defRPr>
            </a:lvl1pPr>
          </a:lstStyle>
          <a:p>
            <a:endParaRPr lang="en-RU"/>
          </a:p>
        </p:txBody>
      </p:sp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3CCFA550-747C-A047-8A66-FA55993A400A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058731" y="3704492"/>
            <a:ext cx="2344738" cy="2344738"/>
          </a:xfrm>
          <a:prstGeom prst="roundRect">
            <a:avLst/>
          </a:prstGeom>
        </p:spPr>
        <p:txBody>
          <a:bodyPr/>
          <a:lstStyle>
            <a:lvl1pPr algn="ctr">
              <a:buNone/>
              <a:defRPr sz="2000" b="0" i="0">
                <a:solidFill>
                  <a:schemeClr val="tx2"/>
                </a:solidFill>
                <a:latin typeface="DM Sans" pitchFamily="2" charset="77"/>
              </a:defRPr>
            </a:lvl1pPr>
          </a:lstStyle>
          <a:p>
            <a:endParaRPr lang="en-RU"/>
          </a:p>
        </p:txBody>
      </p:sp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97044520-08AB-8644-B3B8-2D045D8E0D05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9280233" y="3704492"/>
            <a:ext cx="2344738" cy="2344738"/>
          </a:xfrm>
          <a:prstGeom prst="roundRect">
            <a:avLst/>
          </a:prstGeom>
        </p:spPr>
        <p:txBody>
          <a:bodyPr/>
          <a:lstStyle>
            <a:lvl1pPr algn="ctr">
              <a:buNone/>
              <a:defRPr sz="2000" b="0" i="0">
                <a:solidFill>
                  <a:schemeClr val="tx2"/>
                </a:solidFill>
                <a:latin typeface="DM Sans" pitchFamily="2" charset="77"/>
              </a:defRPr>
            </a:lvl1pPr>
          </a:lstStyle>
          <a:p>
            <a:endParaRPr lang="en-RU"/>
          </a:p>
        </p:txBody>
      </p:sp>
      <p:sp>
        <p:nvSpPr>
          <p:cNvPr id="10" name="Picture Placeholder 2">
            <a:extLst>
              <a:ext uri="{FF2B5EF4-FFF2-40B4-BE49-F238E27FC236}">
                <a16:creationId xmlns:a16="http://schemas.microsoft.com/office/drawing/2014/main" id="{98AA76B9-E808-1D4A-A07D-31F15E0C7D6C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2501735" y="3704492"/>
            <a:ext cx="2344738" cy="2344738"/>
          </a:xfrm>
          <a:prstGeom prst="roundRect">
            <a:avLst/>
          </a:prstGeom>
        </p:spPr>
        <p:txBody>
          <a:bodyPr/>
          <a:lstStyle>
            <a:lvl1pPr algn="ctr">
              <a:buNone/>
              <a:defRPr sz="2000" b="0" i="0">
                <a:solidFill>
                  <a:schemeClr val="tx2"/>
                </a:solidFill>
                <a:latin typeface="DM Sans" pitchFamily="2" charset="77"/>
              </a:defRPr>
            </a:lvl1pPr>
          </a:lstStyle>
          <a:p>
            <a:endParaRPr lang="en-RU"/>
          </a:p>
        </p:txBody>
      </p:sp>
      <p:sp>
        <p:nvSpPr>
          <p:cNvPr id="14" name="Picture Placeholder 2">
            <a:extLst>
              <a:ext uri="{FF2B5EF4-FFF2-40B4-BE49-F238E27FC236}">
                <a16:creationId xmlns:a16="http://schemas.microsoft.com/office/drawing/2014/main" id="{C9F3522D-15D9-FA47-9A67-6DCD0EBB70AD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5723237" y="3704492"/>
            <a:ext cx="2344738" cy="2344738"/>
          </a:xfrm>
          <a:prstGeom prst="roundRect">
            <a:avLst/>
          </a:prstGeom>
        </p:spPr>
        <p:txBody>
          <a:bodyPr/>
          <a:lstStyle>
            <a:lvl1pPr algn="ctr">
              <a:buNone/>
              <a:defRPr sz="2000" b="0" i="0">
                <a:solidFill>
                  <a:schemeClr val="tx2"/>
                </a:solidFill>
                <a:latin typeface="DM Sans" pitchFamily="2" charset="77"/>
              </a:defRPr>
            </a:lvl1pPr>
          </a:lstStyle>
          <a:p>
            <a:endParaRPr lang="en-RU"/>
          </a:p>
        </p:txBody>
      </p:sp>
      <p:sp>
        <p:nvSpPr>
          <p:cNvPr id="15" name="Picture Placeholder 2">
            <a:extLst>
              <a:ext uri="{FF2B5EF4-FFF2-40B4-BE49-F238E27FC236}">
                <a16:creationId xmlns:a16="http://schemas.microsoft.com/office/drawing/2014/main" id="{815246DD-2B2D-104A-B0D1-B17001B8DC18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18944737" y="3704492"/>
            <a:ext cx="2344738" cy="2344738"/>
          </a:xfrm>
          <a:prstGeom prst="roundRect">
            <a:avLst/>
          </a:prstGeom>
        </p:spPr>
        <p:txBody>
          <a:bodyPr/>
          <a:lstStyle>
            <a:lvl1pPr algn="ctr">
              <a:buNone/>
              <a:defRPr sz="2000" b="0" i="0">
                <a:solidFill>
                  <a:schemeClr val="tx2"/>
                </a:solidFill>
                <a:latin typeface="DM Sans" pitchFamily="2" charset="77"/>
              </a:defRPr>
            </a:lvl1pPr>
          </a:lstStyle>
          <a:p>
            <a:endParaRPr lang="en-RU"/>
          </a:p>
        </p:txBody>
      </p:sp>
      <p:sp>
        <p:nvSpPr>
          <p:cNvPr id="16" name="Picture Placeholder 2">
            <a:extLst>
              <a:ext uri="{FF2B5EF4-FFF2-40B4-BE49-F238E27FC236}">
                <a16:creationId xmlns:a16="http://schemas.microsoft.com/office/drawing/2014/main" id="{2551D0AC-A8E1-AA4E-A174-8DF4ABA7DAC0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2837229" y="7150955"/>
            <a:ext cx="2344738" cy="2344738"/>
          </a:xfrm>
          <a:prstGeom prst="roundRect">
            <a:avLst/>
          </a:prstGeom>
        </p:spPr>
        <p:txBody>
          <a:bodyPr/>
          <a:lstStyle>
            <a:lvl1pPr algn="ctr">
              <a:buNone/>
              <a:defRPr sz="2000" b="0" i="0">
                <a:solidFill>
                  <a:schemeClr val="tx2"/>
                </a:solidFill>
                <a:latin typeface="DM Sans" pitchFamily="2" charset="77"/>
              </a:defRPr>
            </a:lvl1pPr>
          </a:lstStyle>
          <a:p>
            <a:endParaRPr lang="en-RU"/>
          </a:p>
        </p:txBody>
      </p:sp>
      <p:sp>
        <p:nvSpPr>
          <p:cNvPr id="17" name="Picture Placeholder 2">
            <a:extLst>
              <a:ext uri="{FF2B5EF4-FFF2-40B4-BE49-F238E27FC236}">
                <a16:creationId xmlns:a16="http://schemas.microsoft.com/office/drawing/2014/main" id="{60307CEF-61BB-BC43-BAEC-F90AE0BE5A57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6058731" y="7150955"/>
            <a:ext cx="2344738" cy="2344738"/>
          </a:xfrm>
          <a:prstGeom prst="roundRect">
            <a:avLst/>
          </a:prstGeom>
        </p:spPr>
        <p:txBody>
          <a:bodyPr/>
          <a:lstStyle>
            <a:lvl1pPr algn="ctr">
              <a:buNone/>
              <a:defRPr sz="2000" b="0" i="0">
                <a:solidFill>
                  <a:schemeClr val="tx2"/>
                </a:solidFill>
                <a:latin typeface="DM Sans" pitchFamily="2" charset="77"/>
              </a:defRPr>
            </a:lvl1pPr>
          </a:lstStyle>
          <a:p>
            <a:endParaRPr lang="en-RU"/>
          </a:p>
        </p:txBody>
      </p:sp>
      <p:sp>
        <p:nvSpPr>
          <p:cNvPr id="18" name="Picture Placeholder 2">
            <a:extLst>
              <a:ext uri="{FF2B5EF4-FFF2-40B4-BE49-F238E27FC236}">
                <a16:creationId xmlns:a16="http://schemas.microsoft.com/office/drawing/2014/main" id="{B12F6886-8629-104B-8077-B3F7BB6BF23A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9280233" y="7150955"/>
            <a:ext cx="2344738" cy="2344738"/>
          </a:xfrm>
          <a:prstGeom prst="roundRect">
            <a:avLst/>
          </a:prstGeom>
        </p:spPr>
        <p:txBody>
          <a:bodyPr/>
          <a:lstStyle>
            <a:lvl1pPr algn="ctr">
              <a:buNone/>
              <a:defRPr sz="2000" b="0" i="0">
                <a:solidFill>
                  <a:schemeClr val="tx2"/>
                </a:solidFill>
                <a:latin typeface="DM Sans" pitchFamily="2" charset="77"/>
              </a:defRPr>
            </a:lvl1pPr>
          </a:lstStyle>
          <a:p>
            <a:endParaRPr lang="en-RU"/>
          </a:p>
        </p:txBody>
      </p:sp>
      <p:sp>
        <p:nvSpPr>
          <p:cNvPr id="19" name="Picture Placeholder 2">
            <a:extLst>
              <a:ext uri="{FF2B5EF4-FFF2-40B4-BE49-F238E27FC236}">
                <a16:creationId xmlns:a16="http://schemas.microsoft.com/office/drawing/2014/main" id="{0DABBA1C-D2EA-BF4D-8D5B-6146E4AEE732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12501735" y="7150955"/>
            <a:ext cx="2344738" cy="2344738"/>
          </a:xfrm>
          <a:prstGeom prst="roundRect">
            <a:avLst/>
          </a:prstGeom>
        </p:spPr>
        <p:txBody>
          <a:bodyPr/>
          <a:lstStyle>
            <a:lvl1pPr algn="ctr">
              <a:buNone/>
              <a:defRPr sz="2000" b="0" i="0">
                <a:solidFill>
                  <a:schemeClr val="tx2"/>
                </a:solidFill>
                <a:latin typeface="DM Sans" pitchFamily="2" charset="77"/>
              </a:defRPr>
            </a:lvl1pPr>
          </a:lstStyle>
          <a:p>
            <a:endParaRPr lang="en-RU"/>
          </a:p>
        </p:txBody>
      </p:sp>
      <p:sp>
        <p:nvSpPr>
          <p:cNvPr id="20" name="Picture Placeholder 2">
            <a:extLst>
              <a:ext uri="{FF2B5EF4-FFF2-40B4-BE49-F238E27FC236}">
                <a16:creationId xmlns:a16="http://schemas.microsoft.com/office/drawing/2014/main" id="{320331E4-C87F-514D-979E-FD13A0BAE3BB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15723237" y="7150955"/>
            <a:ext cx="2344738" cy="2344738"/>
          </a:xfrm>
          <a:prstGeom prst="roundRect">
            <a:avLst/>
          </a:prstGeom>
        </p:spPr>
        <p:txBody>
          <a:bodyPr/>
          <a:lstStyle>
            <a:lvl1pPr algn="ctr">
              <a:buNone/>
              <a:defRPr sz="2000" b="0" i="0">
                <a:solidFill>
                  <a:schemeClr val="tx2"/>
                </a:solidFill>
                <a:latin typeface="DM Sans" pitchFamily="2" charset="77"/>
              </a:defRPr>
            </a:lvl1pPr>
          </a:lstStyle>
          <a:p>
            <a:endParaRPr lang="en-RU"/>
          </a:p>
        </p:txBody>
      </p:sp>
      <p:sp>
        <p:nvSpPr>
          <p:cNvPr id="21" name="Picture Placeholder 2">
            <a:extLst>
              <a:ext uri="{FF2B5EF4-FFF2-40B4-BE49-F238E27FC236}">
                <a16:creationId xmlns:a16="http://schemas.microsoft.com/office/drawing/2014/main" id="{EE5810AA-7D38-114A-834A-C0340427B05F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18944737" y="7150955"/>
            <a:ext cx="2344738" cy="2344738"/>
          </a:xfrm>
          <a:prstGeom prst="roundRect">
            <a:avLst/>
          </a:prstGeom>
        </p:spPr>
        <p:txBody>
          <a:bodyPr/>
          <a:lstStyle>
            <a:lvl1pPr algn="ctr">
              <a:buNone/>
              <a:defRPr sz="2000" b="0" i="0">
                <a:solidFill>
                  <a:schemeClr val="tx2"/>
                </a:solidFill>
                <a:latin typeface="DM Sans" pitchFamily="2" charset="77"/>
              </a:defRPr>
            </a:lvl1pPr>
          </a:lstStyle>
          <a:p>
            <a:endParaRPr lang="en-RU"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689100" y="355600"/>
            <a:ext cx="21005800" cy="2286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1689100" y="3149600"/>
            <a:ext cx="21005800" cy="92964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1959031" y="13081000"/>
            <a:ext cx="453238" cy="461059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24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 spd="med"/>
  <p:txStyles>
    <p:title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4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0" marR="0" indent="457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4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0" marR="0" indent="914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4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0" marR="0" indent="1371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4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0" marR="0" indent="18288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4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0" marR="0" indent="22860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4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0" marR="0" indent="2743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4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0" marR="0" indent="3200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4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0" marR="0" indent="3657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4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9pPr>
    </p:titleStyle>
    <p:bodyStyle>
      <a:lvl1pPr marL="63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127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190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254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317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381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444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508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571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9pPr>
    </p:bodyStyle>
    <p:other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457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914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1371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18288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22860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2743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3200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3657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A84D7AFF-C096-E342-A1DC-D34963684E90}"/>
              </a:ext>
            </a:extLst>
          </p:cNvPr>
          <p:cNvGrpSpPr/>
          <p:nvPr/>
        </p:nvGrpSpPr>
        <p:grpSpPr>
          <a:xfrm>
            <a:off x="2218106" y="1849159"/>
            <a:ext cx="19949594" cy="10120986"/>
            <a:chOff x="2218106" y="1849159"/>
            <a:chExt cx="19949594" cy="10120986"/>
          </a:xfrm>
        </p:grpSpPr>
        <p:sp>
          <p:nvSpPr>
            <p:cNvPr id="254" name="7 Years Timeline Template"/>
            <p:cNvSpPr txBox="1"/>
            <p:nvPr/>
          </p:nvSpPr>
          <p:spPr>
            <a:xfrm>
              <a:off x="4967708" y="1849159"/>
              <a:ext cx="14448584" cy="102592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50800" tIns="50800" rIns="50800" bIns="50800">
              <a:spAutoFit/>
            </a:bodyPr>
            <a:lstStyle>
              <a:lvl1pPr>
                <a:defRPr sz="6000" b="0">
                  <a:solidFill>
                    <a:srgbClr val="1D1C21"/>
                  </a:solidFill>
                  <a:latin typeface="+mn-lt"/>
                  <a:ea typeface="+mn-ea"/>
                  <a:cs typeface="+mn-cs"/>
                  <a:sym typeface="DM Sans Bold"/>
                </a:defRPr>
              </a:lvl1pPr>
            </a:lstStyle>
            <a:p>
              <a:r>
                <a:rPr dirty="0">
                  <a:solidFill>
                    <a:schemeClr val="tx1"/>
                  </a:solidFill>
                </a:rPr>
                <a:t>7 Years Timeline Template</a:t>
              </a:r>
            </a:p>
          </p:txBody>
        </p:sp>
        <p:sp>
          <p:nvSpPr>
            <p:cNvPr id="255" name="Circle"/>
            <p:cNvSpPr/>
            <p:nvPr/>
          </p:nvSpPr>
          <p:spPr>
            <a:xfrm>
              <a:off x="2231481" y="7675771"/>
              <a:ext cx="547553" cy="547552"/>
            </a:xfrm>
            <a:prstGeom prst="ellipse">
              <a:avLst/>
            </a:pr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1528703">
                <a:defRPr sz="54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256" name="Circle"/>
            <p:cNvSpPr/>
            <p:nvPr/>
          </p:nvSpPr>
          <p:spPr>
            <a:xfrm>
              <a:off x="2383951" y="7828240"/>
              <a:ext cx="242614" cy="242613"/>
            </a:xfrm>
            <a:prstGeom prst="ellipse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1528703">
                <a:defRPr sz="54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258" name="Circle"/>
            <p:cNvSpPr/>
            <p:nvPr/>
          </p:nvSpPr>
          <p:spPr>
            <a:xfrm>
              <a:off x="2856922" y="7675771"/>
              <a:ext cx="547552" cy="547552"/>
            </a:xfrm>
            <a:prstGeom prst="ellipse">
              <a:avLst/>
            </a:pr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1528703">
                <a:defRPr sz="54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259" name="Circle"/>
            <p:cNvSpPr/>
            <p:nvPr/>
          </p:nvSpPr>
          <p:spPr>
            <a:xfrm>
              <a:off x="3009391" y="7828240"/>
              <a:ext cx="242613" cy="242613"/>
            </a:xfrm>
            <a:prstGeom prst="ellipse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1528703">
                <a:defRPr sz="54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261" name="Circle"/>
            <p:cNvSpPr/>
            <p:nvPr/>
          </p:nvSpPr>
          <p:spPr>
            <a:xfrm>
              <a:off x="3482363" y="7675771"/>
              <a:ext cx="547552" cy="547552"/>
            </a:xfrm>
            <a:prstGeom prst="ellipse">
              <a:avLst/>
            </a:pr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1528703">
                <a:defRPr sz="54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262" name="Circle"/>
            <p:cNvSpPr/>
            <p:nvPr/>
          </p:nvSpPr>
          <p:spPr>
            <a:xfrm>
              <a:off x="3634832" y="7828240"/>
              <a:ext cx="242613" cy="242613"/>
            </a:xfrm>
            <a:prstGeom prst="ellipse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1528703">
                <a:defRPr sz="54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264" name="Circle"/>
            <p:cNvSpPr/>
            <p:nvPr/>
          </p:nvSpPr>
          <p:spPr>
            <a:xfrm>
              <a:off x="4107804" y="7675771"/>
              <a:ext cx="547552" cy="547552"/>
            </a:xfrm>
            <a:prstGeom prst="ellipse">
              <a:avLst/>
            </a:pr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1528703">
                <a:defRPr sz="54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265" name="Circle"/>
            <p:cNvSpPr/>
            <p:nvPr/>
          </p:nvSpPr>
          <p:spPr>
            <a:xfrm>
              <a:off x="4260273" y="7828240"/>
              <a:ext cx="242613" cy="242613"/>
            </a:xfrm>
            <a:prstGeom prst="ellipse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1528703">
                <a:defRPr sz="54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267" name="Circle"/>
            <p:cNvSpPr/>
            <p:nvPr/>
          </p:nvSpPr>
          <p:spPr>
            <a:xfrm>
              <a:off x="4733245" y="7675771"/>
              <a:ext cx="547552" cy="547552"/>
            </a:xfrm>
            <a:prstGeom prst="ellipse">
              <a:avLst/>
            </a:pr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1528703">
                <a:defRPr sz="54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268" name="Circle"/>
            <p:cNvSpPr/>
            <p:nvPr/>
          </p:nvSpPr>
          <p:spPr>
            <a:xfrm>
              <a:off x="4885714" y="7828240"/>
              <a:ext cx="242613" cy="242613"/>
            </a:xfrm>
            <a:prstGeom prst="ellipse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1528703">
                <a:defRPr sz="54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270" name="Circle"/>
            <p:cNvSpPr/>
            <p:nvPr/>
          </p:nvSpPr>
          <p:spPr>
            <a:xfrm>
              <a:off x="5358686" y="7675771"/>
              <a:ext cx="547552" cy="547552"/>
            </a:xfrm>
            <a:prstGeom prst="ellipse">
              <a:avLst/>
            </a:pr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1528703">
                <a:defRPr sz="54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271" name="Circle"/>
            <p:cNvSpPr/>
            <p:nvPr/>
          </p:nvSpPr>
          <p:spPr>
            <a:xfrm>
              <a:off x="5511155" y="7828240"/>
              <a:ext cx="242613" cy="242613"/>
            </a:xfrm>
            <a:prstGeom prst="ellipse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1528703">
                <a:defRPr sz="54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273" name="Circle"/>
            <p:cNvSpPr/>
            <p:nvPr/>
          </p:nvSpPr>
          <p:spPr>
            <a:xfrm>
              <a:off x="5984126" y="7675771"/>
              <a:ext cx="547553" cy="547552"/>
            </a:xfrm>
            <a:prstGeom prst="ellipse">
              <a:avLst/>
            </a:pr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1528703">
                <a:defRPr sz="54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274" name="Circle"/>
            <p:cNvSpPr/>
            <p:nvPr/>
          </p:nvSpPr>
          <p:spPr>
            <a:xfrm>
              <a:off x="6136596" y="7828240"/>
              <a:ext cx="242614" cy="242613"/>
            </a:xfrm>
            <a:prstGeom prst="ellipse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1528703">
                <a:defRPr sz="54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276" name="Circle"/>
            <p:cNvSpPr/>
            <p:nvPr/>
          </p:nvSpPr>
          <p:spPr>
            <a:xfrm>
              <a:off x="6609567" y="7675771"/>
              <a:ext cx="547553" cy="547552"/>
            </a:xfrm>
            <a:prstGeom prst="ellipse">
              <a:avLst/>
            </a:pr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1528703">
                <a:defRPr sz="54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277" name="Circle"/>
            <p:cNvSpPr/>
            <p:nvPr/>
          </p:nvSpPr>
          <p:spPr>
            <a:xfrm>
              <a:off x="6762037" y="7828240"/>
              <a:ext cx="242614" cy="242613"/>
            </a:xfrm>
            <a:prstGeom prst="ellipse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1528703">
                <a:defRPr sz="54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279" name="Circle"/>
            <p:cNvSpPr/>
            <p:nvPr/>
          </p:nvSpPr>
          <p:spPr>
            <a:xfrm>
              <a:off x="7235008" y="7675771"/>
              <a:ext cx="547552" cy="547552"/>
            </a:xfrm>
            <a:prstGeom prst="ellipse">
              <a:avLst/>
            </a:pr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1528703">
                <a:defRPr sz="54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280" name="Circle"/>
            <p:cNvSpPr/>
            <p:nvPr/>
          </p:nvSpPr>
          <p:spPr>
            <a:xfrm>
              <a:off x="7387477" y="7828240"/>
              <a:ext cx="242613" cy="242613"/>
            </a:xfrm>
            <a:prstGeom prst="ellipse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1528703">
                <a:defRPr sz="54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282" name="Circle"/>
            <p:cNvSpPr/>
            <p:nvPr/>
          </p:nvSpPr>
          <p:spPr>
            <a:xfrm>
              <a:off x="7860449" y="7675771"/>
              <a:ext cx="547552" cy="547552"/>
            </a:xfrm>
            <a:prstGeom prst="ellipse">
              <a:avLst/>
            </a:pr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1528703">
                <a:defRPr sz="54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283" name="Circle"/>
            <p:cNvSpPr/>
            <p:nvPr/>
          </p:nvSpPr>
          <p:spPr>
            <a:xfrm>
              <a:off x="8012918" y="7828240"/>
              <a:ext cx="242613" cy="242613"/>
            </a:xfrm>
            <a:prstGeom prst="ellipse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1528703">
                <a:defRPr sz="54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285" name="Circle"/>
            <p:cNvSpPr/>
            <p:nvPr/>
          </p:nvSpPr>
          <p:spPr>
            <a:xfrm>
              <a:off x="8485890" y="7675771"/>
              <a:ext cx="547552" cy="547552"/>
            </a:xfrm>
            <a:prstGeom prst="ellipse">
              <a:avLst/>
            </a:pr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1528703">
                <a:defRPr sz="54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286" name="Circle"/>
            <p:cNvSpPr/>
            <p:nvPr/>
          </p:nvSpPr>
          <p:spPr>
            <a:xfrm>
              <a:off x="8638359" y="7828240"/>
              <a:ext cx="242613" cy="242613"/>
            </a:xfrm>
            <a:prstGeom prst="ellipse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1528703">
                <a:defRPr sz="54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288" name="Circle"/>
            <p:cNvSpPr/>
            <p:nvPr/>
          </p:nvSpPr>
          <p:spPr>
            <a:xfrm>
              <a:off x="9111331" y="7675771"/>
              <a:ext cx="547552" cy="547552"/>
            </a:xfrm>
            <a:prstGeom prst="ellipse">
              <a:avLst/>
            </a:prstGeom>
            <a:solidFill>
              <a:schemeClr val="accent3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1528703">
                <a:defRPr sz="54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289" name="Circle"/>
            <p:cNvSpPr/>
            <p:nvPr/>
          </p:nvSpPr>
          <p:spPr>
            <a:xfrm>
              <a:off x="9263800" y="7828240"/>
              <a:ext cx="242613" cy="242613"/>
            </a:xfrm>
            <a:prstGeom prst="ellipse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1528703">
                <a:defRPr sz="54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291" name="Circle"/>
            <p:cNvSpPr/>
            <p:nvPr/>
          </p:nvSpPr>
          <p:spPr>
            <a:xfrm>
              <a:off x="9736772" y="7675771"/>
              <a:ext cx="547552" cy="547552"/>
            </a:xfrm>
            <a:prstGeom prst="ellipse">
              <a:avLst/>
            </a:pr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1528703">
                <a:defRPr sz="54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292" name="Circle"/>
            <p:cNvSpPr/>
            <p:nvPr/>
          </p:nvSpPr>
          <p:spPr>
            <a:xfrm>
              <a:off x="9889241" y="7828240"/>
              <a:ext cx="242613" cy="242613"/>
            </a:xfrm>
            <a:prstGeom prst="ellipse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1528703">
                <a:defRPr sz="54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294" name="Circle"/>
            <p:cNvSpPr/>
            <p:nvPr/>
          </p:nvSpPr>
          <p:spPr>
            <a:xfrm>
              <a:off x="10362213" y="7675771"/>
              <a:ext cx="547552" cy="547552"/>
            </a:xfrm>
            <a:prstGeom prst="ellipse">
              <a:avLst/>
            </a:pr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1528703">
                <a:defRPr sz="54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295" name="Circle"/>
            <p:cNvSpPr/>
            <p:nvPr/>
          </p:nvSpPr>
          <p:spPr>
            <a:xfrm>
              <a:off x="10514682" y="7828240"/>
              <a:ext cx="242613" cy="242613"/>
            </a:xfrm>
            <a:prstGeom prst="ellipse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1528703">
                <a:defRPr sz="54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297" name="Circle"/>
            <p:cNvSpPr/>
            <p:nvPr/>
          </p:nvSpPr>
          <p:spPr>
            <a:xfrm>
              <a:off x="10987654" y="7675771"/>
              <a:ext cx="547552" cy="547552"/>
            </a:xfrm>
            <a:prstGeom prst="ellipse">
              <a:avLst/>
            </a:pr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1528703">
                <a:defRPr sz="54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298" name="Circle"/>
            <p:cNvSpPr/>
            <p:nvPr/>
          </p:nvSpPr>
          <p:spPr>
            <a:xfrm>
              <a:off x="11140123" y="7828240"/>
              <a:ext cx="242613" cy="242613"/>
            </a:xfrm>
            <a:prstGeom prst="ellipse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1528703">
                <a:defRPr sz="54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300" name="Circle"/>
            <p:cNvSpPr/>
            <p:nvPr/>
          </p:nvSpPr>
          <p:spPr>
            <a:xfrm>
              <a:off x="11613095" y="7675771"/>
              <a:ext cx="547552" cy="547552"/>
            </a:xfrm>
            <a:prstGeom prst="ellipse">
              <a:avLst/>
            </a:prstGeom>
            <a:solidFill>
              <a:schemeClr val="accent4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1528703">
                <a:defRPr sz="54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301" name="Circle"/>
            <p:cNvSpPr/>
            <p:nvPr/>
          </p:nvSpPr>
          <p:spPr>
            <a:xfrm>
              <a:off x="11765564" y="7828240"/>
              <a:ext cx="242613" cy="242613"/>
            </a:xfrm>
            <a:prstGeom prst="ellipse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1528703">
                <a:defRPr sz="54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303" name="Circle"/>
            <p:cNvSpPr/>
            <p:nvPr/>
          </p:nvSpPr>
          <p:spPr>
            <a:xfrm>
              <a:off x="12238535" y="7675771"/>
              <a:ext cx="547553" cy="547552"/>
            </a:xfrm>
            <a:prstGeom prst="ellipse">
              <a:avLst/>
            </a:pr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1528703">
                <a:defRPr sz="54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304" name="Circle"/>
            <p:cNvSpPr/>
            <p:nvPr/>
          </p:nvSpPr>
          <p:spPr>
            <a:xfrm>
              <a:off x="12391005" y="7828240"/>
              <a:ext cx="242614" cy="242613"/>
            </a:xfrm>
            <a:prstGeom prst="ellipse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1528703">
                <a:defRPr sz="54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306" name="Circle"/>
            <p:cNvSpPr/>
            <p:nvPr/>
          </p:nvSpPr>
          <p:spPr>
            <a:xfrm>
              <a:off x="12863976" y="7675771"/>
              <a:ext cx="547553" cy="547552"/>
            </a:xfrm>
            <a:prstGeom prst="ellipse">
              <a:avLst/>
            </a:pr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1528703">
                <a:defRPr sz="54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307" name="Circle"/>
            <p:cNvSpPr/>
            <p:nvPr/>
          </p:nvSpPr>
          <p:spPr>
            <a:xfrm>
              <a:off x="13016446" y="7828240"/>
              <a:ext cx="242614" cy="242613"/>
            </a:xfrm>
            <a:prstGeom prst="ellipse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1528703">
                <a:defRPr sz="54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309" name="Circle"/>
            <p:cNvSpPr/>
            <p:nvPr/>
          </p:nvSpPr>
          <p:spPr>
            <a:xfrm>
              <a:off x="13489416" y="7675771"/>
              <a:ext cx="547553" cy="547552"/>
            </a:xfrm>
            <a:prstGeom prst="ellipse">
              <a:avLst/>
            </a:pr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1528703">
                <a:defRPr sz="54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310" name="Circle"/>
            <p:cNvSpPr/>
            <p:nvPr/>
          </p:nvSpPr>
          <p:spPr>
            <a:xfrm>
              <a:off x="13641886" y="7828240"/>
              <a:ext cx="242614" cy="242613"/>
            </a:xfrm>
            <a:prstGeom prst="ellipse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1528703">
                <a:defRPr sz="54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312" name="Circle"/>
            <p:cNvSpPr/>
            <p:nvPr/>
          </p:nvSpPr>
          <p:spPr>
            <a:xfrm>
              <a:off x="14114857" y="7675771"/>
              <a:ext cx="547553" cy="547552"/>
            </a:xfrm>
            <a:prstGeom prst="ellipse">
              <a:avLst/>
            </a:prstGeom>
            <a:solidFill>
              <a:schemeClr val="accent5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1528703">
                <a:defRPr sz="54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313" name="Circle"/>
            <p:cNvSpPr/>
            <p:nvPr/>
          </p:nvSpPr>
          <p:spPr>
            <a:xfrm>
              <a:off x="14267327" y="7828240"/>
              <a:ext cx="242614" cy="242613"/>
            </a:xfrm>
            <a:prstGeom prst="ellipse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1528703">
                <a:defRPr sz="54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315" name="Circle"/>
            <p:cNvSpPr/>
            <p:nvPr/>
          </p:nvSpPr>
          <p:spPr>
            <a:xfrm>
              <a:off x="14740298" y="7675771"/>
              <a:ext cx="547552" cy="547552"/>
            </a:xfrm>
            <a:prstGeom prst="ellipse">
              <a:avLst/>
            </a:pr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1528703">
                <a:defRPr sz="54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316" name="Circle"/>
            <p:cNvSpPr/>
            <p:nvPr/>
          </p:nvSpPr>
          <p:spPr>
            <a:xfrm>
              <a:off x="14892767" y="7828240"/>
              <a:ext cx="242613" cy="242613"/>
            </a:xfrm>
            <a:prstGeom prst="ellipse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1528703">
                <a:defRPr sz="54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318" name="Circle"/>
            <p:cNvSpPr/>
            <p:nvPr/>
          </p:nvSpPr>
          <p:spPr>
            <a:xfrm>
              <a:off x="15365739" y="7675771"/>
              <a:ext cx="547552" cy="547552"/>
            </a:xfrm>
            <a:prstGeom prst="ellipse">
              <a:avLst/>
            </a:pr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1528703">
                <a:defRPr sz="54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319" name="Circle"/>
            <p:cNvSpPr/>
            <p:nvPr/>
          </p:nvSpPr>
          <p:spPr>
            <a:xfrm>
              <a:off x="15518208" y="7828240"/>
              <a:ext cx="242613" cy="242613"/>
            </a:xfrm>
            <a:prstGeom prst="ellipse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1528703">
                <a:defRPr sz="54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321" name="Circle"/>
            <p:cNvSpPr/>
            <p:nvPr/>
          </p:nvSpPr>
          <p:spPr>
            <a:xfrm>
              <a:off x="15991180" y="7675771"/>
              <a:ext cx="547552" cy="547552"/>
            </a:xfrm>
            <a:prstGeom prst="ellipse">
              <a:avLst/>
            </a:pr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1528703">
                <a:defRPr sz="54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322" name="Circle"/>
            <p:cNvSpPr/>
            <p:nvPr/>
          </p:nvSpPr>
          <p:spPr>
            <a:xfrm>
              <a:off x="16143649" y="7828240"/>
              <a:ext cx="242613" cy="242613"/>
            </a:xfrm>
            <a:prstGeom prst="ellipse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1528703">
                <a:defRPr sz="54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324" name="Circle"/>
            <p:cNvSpPr/>
            <p:nvPr/>
          </p:nvSpPr>
          <p:spPr>
            <a:xfrm>
              <a:off x="16616621" y="7675771"/>
              <a:ext cx="547552" cy="547552"/>
            </a:xfrm>
            <a:prstGeom prst="ellipse">
              <a:avLst/>
            </a:pr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1528703">
                <a:defRPr sz="54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325" name="Circle"/>
            <p:cNvSpPr/>
            <p:nvPr/>
          </p:nvSpPr>
          <p:spPr>
            <a:xfrm>
              <a:off x="16769090" y="7828240"/>
              <a:ext cx="242613" cy="242613"/>
            </a:xfrm>
            <a:prstGeom prst="ellipse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1528703">
                <a:defRPr sz="54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327" name="Circle"/>
            <p:cNvSpPr/>
            <p:nvPr/>
          </p:nvSpPr>
          <p:spPr>
            <a:xfrm>
              <a:off x="17242062" y="7675771"/>
              <a:ext cx="547552" cy="547552"/>
            </a:xfrm>
            <a:prstGeom prst="ellipse">
              <a:avLst/>
            </a:pr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1528703">
                <a:defRPr sz="54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328" name="Circle"/>
            <p:cNvSpPr/>
            <p:nvPr/>
          </p:nvSpPr>
          <p:spPr>
            <a:xfrm>
              <a:off x="17394531" y="7828240"/>
              <a:ext cx="242613" cy="242613"/>
            </a:xfrm>
            <a:prstGeom prst="ellipse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1528703">
                <a:defRPr sz="54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330" name="Circle"/>
            <p:cNvSpPr/>
            <p:nvPr/>
          </p:nvSpPr>
          <p:spPr>
            <a:xfrm>
              <a:off x="17867503" y="7675771"/>
              <a:ext cx="547552" cy="547552"/>
            </a:xfrm>
            <a:prstGeom prst="ellipse">
              <a:avLst/>
            </a:pr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1528703">
                <a:defRPr sz="54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331" name="Circle"/>
            <p:cNvSpPr/>
            <p:nvPr/>
          </p:nvSpPr>
          <p:spPr>
            <a:xfrm>
              <a:off x="18019972" y="7828240"/>
              <a:ext cx="242613" cy="242613"/>
            </a:xfrm>
            <a:prstGeom prst="ellipse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1528703">
                <a:defRPr sz="54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333" name="Circle"/>
            <p:cNvSpPr/>
            <p:nvPr/>
          </p:nvSpPr>
          <p:spPr>
            <a:xfrm>
              <a:off x="18492944" y="7675771"/>
              <a:ext cx="547552" cy="547552"/>
            </a:xfrm>
            <a:prstGeom prst="ellipse">
              <a:avLst/>
            </a:pr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1528703">
                <a:defRPr sz="54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334" name="Circle"/>
            <p:cNvSpPr/>
            <p:nvPr/>
          </p:nvSpPr>
          <p:spPr>
            <a:xfrm>
              <a:off x="18645413" y="7828240"/>
              <a:ext cx="242613" cy="242613"/>
            </a:xfrm>
            <a:prstGeom prst="ellipse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1528703">
                <a:defRPr sz="54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336" name="Circle"/>
            <p:cNvSpPr/>
            <p:nvPr/>
          </p:nvSpPr>
          <p:spPr>
            <a:xfrm>
              <a:off x="19118384" y="7675771"/>
              <a:ext cx="547553" cy="547552"/>
            </a:xfrm>
            <a:prstGeom prst="ellipse">
              <a:avLst/>
            </a:pr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1528703">
                <a:defRPr sz="54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337" name="Circle"/>
            <p:cNvSpPr/>
            <p:nvPr/>
          </p:nvSpPr>
          <p:spPr>
            <a:xfrm>
              <a:off x="19270854" y="7828240"/>
              <a:ext cx="242614" cy="242613"/>
            </a:xfrm>
            <a:prstGeom prst="ellipse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1528703">
                <a:defRPr sz="54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339" name="Circle"/>
            <p:cNvSpPr/>
            <p:nvPr/>
          </p:nvSpPr>
          <p:spPr>
            <a:xfrm>
              <a:off x="19743825" y="7675771"/>
              <a:ext cx="547553" cy="547552"/>
            </a:xfrm>
            <a:prstGeom prst="ellipse">
              <a:avLst/>
            </a:pr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1528703">
                <a:defRPr sz="54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340" name="Circle"/>
            <p:cNvSpPr/>
            <p:nvPr/>
          </p:nvSpPr>
          <p:spPr>
            <a:xfrm>
              <a:off x="19896295" y="7828240"/>
              <a:ext cx="242614" cy="242613"/>
            </a:xfrm>
            <a:prstGeom prst="ellipse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1528703">
                <a:defRPr sz="54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342" name="Circle"/>
            <p:cNvSpPr/>
            <p:nvPr/>
          </p:nvSpPr>
          <p:spPr>
            <a:xfrm>
              <a:off x="20369266" y="7675771"/>
              <a:ext cx="547552" cy="547552"/>
            </a:xfrm>
            <a:prstGeom prst="ellipse">
              <a:avLst/>
            </a:pr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1528703">
                <a:defRPr sz="54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343" name="Circle"/>
            <p:cNvSpPr/>
            <p:nvPr/>
          </p:nvSpPr>
          <p:spPr>
            <a:xfrm>
              <a:off x="20521735" y="7828240"/>
              <a:ext cx="242613" cy="242613"/>
            </a:xfrm>
            <a:prstGeom prst="ellipse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1528703">
                <a:defRPr sz="54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345" name="Circle"/>
            <p:cNvSpPr/>
            <p:nvPr/>
          </p:nvSpPr>
          <p:spPr>
            <a:xfrm>
              <a:off x="20994707" y="7675771"/>
              <a:ext cx="547552" cy="547552"/>
            </a:xfrm>
            <a:prstGeom prst="ellipse">
              <a:avLst/>
            </a:pr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1528703">
                <a:defRPr sz="54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346" name="Circle"/>
            <p:cNvSpPr/>
            <p:nvPr/>
          </p:nvSpPr>
          <p:spPr>
            <a:xfrm>
              <a:off x="21147176" y="7828240"/>
              <a:ext cx="242613" cy="242613"/>
            </a:xfrm>
            <a:prstGeom prst="ellipse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1528703">
                <a:defRPr sz="54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348" name="Circle"/>
            <p:cNvSpPr/>
            <p:nvPr/>
          </p:nvSpPr>
          <p:spPr>
            <a:xfrm>
              <a:off x="21620148" y="7675771"/>
              <a:ext cx="547552" cy="547552"/>
            </a:xfrm>
            <a:prstGeom prst="ellipse">
              <a:avLst/>
            </a:pr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1528703">
                <a:defRPr sz="54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349" name="Circle"/>
            <p:cNvSpPr/>
            <p:nvPr/>
          </p:nvSpPr>
          <p:spPr>
            <a:xfrm>
              <a:off x="21772617" y="7828240"/>
              <a:ext cx="242613" cy="242613"/>
            </a:xfrm>
            <a:prstGeom prst="ellipse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1528703">
                <a:defRPr sz="54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351" name="Rounded Rectangle"/>
            <p:cNvSpPr/>
            <p:nvPr/>
          </p:nvSpPr>
          <p:spPr>
            <a:xfrm>
              <a:off x="2218106" y="3928948"/>
              <a:ext cx="4306865" cy="3227578"/>
            </a:xfrm>
            <a:prstGeom prst="roundRect">
              <a:avLst>
                <a:gd name="adj" fmla="val 6085"/>
              </a:avLst>
            </a:pr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1528703">
                <a:defRPr sz="54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352" name="Shape"/>
            <p:cNvSpPr/>
            <p:nvPr/>
          </p:nvSpPr>
          <p:spPr>
            <a:xfrm>
              <a:off x="4137245" y="7103816"/>
              <a:ext cx="468586" cy="3895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48" extrusionOk="0">
                  <a:moveTo>
                    <a:pt x="8123" y="19616"/>
                  </a:moveTo>
                  <a:lnTo>
                    <a:pt x="0" y="0"/>
                  </a:lnTo>
                  <a:lnTo>
                    <a:pt x="21600" y="0"/>
                  </a:lnTo>
                  <a:lnTo>
                    <a:pt x="13295" y="19619"/>
                  </a:lnTo>
                  <a:cubicBezTo>
                    <a:pt x="12830" y="20755"/>
                    <a:pt x="11885" y="21495"/>
                    <a:pt x="10831" y="21545"/>
                  </a:cubicBezTo>
                  <a:cubicBezTo>
                    <a:pt x="9690" y="21600"/>
                    <a:pt x="8629" y="20844"/>
                    <a:pt x="8123" y="19616"/>
                  </a:cubicBezTo>
                  <a:close/>
                </a:path>
              </a:pathLst>
            </a:cu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1528703">
                <a:defRPr sz="54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353" name="Lorem ipsum dolor sit amet, consectetur adipiscing elit, sed do"/>
            <p:cNvSpPr txBox="1"/>
            <p:nvPr/>
          </p:nvSpPr>
          <p:spPr>
            <a:xfrm>
              <a:off x="2472447" y="5423966"/>
              <a:ext cx="3798183" cy="121058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 defTabSz="457200">
                <a:defRPr sz="2400" b="0">
                  <a:solidFill>
                    <a:srgbClr val="FFFFFF"/>
                  </a:solidFill>
                  <a:latin typeface="DM Sans Regular"/>
                  <a:ea typeface="DM Sans Regular"/>
                  <a:cs typeface="DM Sans Regular"/>
                  <a:sym typeface="DM Sans Regular"/>
                </a:defRPr>
              </a:lvl1pPr>
            </a:lstStyle>
            <a:p>
              <a:r>
                <a:rPr dirty="0">
                  <a:solidFill>
                    <a:schemeClr val="bg2"/>
                  </a:solidFill>
                </a:rPr>
                <a:t>Lorem ipsum dolor sit </a:t>
              </a:r>
              <a:r>
                <a:rPr dirty="0" err="1">
                  <a:solidFill>
                    <a:schemeClr val="bg2"/>
                  </a:solidFill>
                </a:rPr>
                <a:t>amet</a:t>
              </a:r>
              <a:r>
                <a:rPr dirty="0">
                  <a:solidFill>
                    <a:schemeClr val="bg2"/>
                  </a:solidFill>
                </a:rPr>
                <a:t>, </a:t>
              </a:r>
              <a:r>
                <a:rPr dirty="0" err="1">
                  <a:solidFill>
                    <a:schemeClr val="bg2"/>
                  </a:solidFill>
                </a:rPr>
                <a:t>consectetur</a:t>
              </a:r>
              <a:r>
                <a:rPr dirty="0">
                  <a:solidFill>
                    <a:schemeClr val="bg2"/>
                  </a:solidFill>
                </a:rPr>
                <a:t> </a:t>
              </a:r>
              <a:r>
                <a:rPr dirty="0" err="1">
                  <a:solidFill>
                    <a:schemeClr val="bg2"/>
                  </a:solidFill>
                </a:rPr>
                <a:t>adipiscing</a:t>
              </a:r>
              <a:r>
                <a:rPr dirty="0">
                  <a:solidFill>
                    <a:schemeClr val="bg2"/>
                  </a:solidFill>
                </a:rPr>
                <a:t> </a:t>
              </a:r>
              <a:r>
                <a:rPr dirty="0" err="1">
                  <a:solidFill>
                    <a:schemeClr val="bg2"/>
                  </a:solidFill>
                </a:rPr>
                <a:t>elit</a:t>
              </a:r>
              <a:r>
                <a:rPr dirty="0">
                  <a:solidFill>
                    <a:schemeClr val="bg2"/>
                  </a:solidFill>
                </a:rPr>
                <a:t>, sed do</a:t>
              </a:r>
            </a:p>
          </p:txBody>
        </p:sp>
        <p:sp>
          <p:nvSpPr>
            <p:cNvPr id="354" name="Rounded Rectangle"/>
            <p:cNvSpPr/>
            <p:nvPr/>
          </p:nvSpPr>
          <p:spPr>
            <a:xfrm>
              <a:off x="3438244" y="4426690"/>
              <a:ext cx="1866588" cy="706500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1528703">
                <a:defRPr sz="54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355" name="2020"/>
            <p:cNvSpPr txBox="1"/>
            <p:nvPr/>
          </p:nvSpPr>
          <p:spPr>
            <a:xfrm>
              <a:off x="3741534" y="4525319"/>
              <a:ext cx="1260008" cy="50270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 defTabSz="457200">
                <a:defRPr sz="2600" b="0">
                  <a:solidFill>
                    <a:srgbClr val="1D1C21"/>
                  </a:solidFill>
                  <a:latin typeface="DM Sans Medium"/>
                  <a:ea typeface="DM Sans Medium"/>
                  <a:cs typeface="DM Sans Medium"/>
                  <a:sym typeface="DM Sans Medium"/>
                </a:defRPr>
              </a:lvl1pPr>
            </a:lstStyle>
            <a:p>
              <a:r>
                <a:rPr>
                  <a:solidFill>
                    <a:schemeClr val="tx1"/>
                  </a:solidFill>
                </a:rPr>
                <a:t>2020</a:t>
              </a:r>
            </a:p>
          </p:txBody>
        </p:sp>
        <p:sp>
          <p:nvSpPr>
            <p:cNvPr id="358" name="Rounded Rectangle"/>
            <p:cNvSpPr/>
            <p:nvPr/>
          </p:nvSpPr>
          <p:spPr>
            <a:xfrm>
              <a:off x="7231674" y="3928948"/>
              <a:ext cx="4306866" cy="3227578"/>
            </a:xfrm>
            <a:prstGeom prst="roundRect">
              <a:avLst>
                <a:gd name="adj" fmla="val 6085"/>
              </a:avLst>
            </a:prstGeom>
            <a:solidFill>
              <a:schemeClr val="accent3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1528703">
                <a:defRPr sz="54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359" name="Shape"/>
            <p:cNvSpPr/>
            <p:nvPr/>
          </p:nvSpPr>
          <p:spPr>
            <a:xfrm>
              <a:off x="9150814" y="7103816"/>
              <a:ext cx="468586" cy="3895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48" extrusionOk="0">
                  <a:moveTo>
                    <a:pt x="8123" y="19616"/>
                  </a:moveTo>
                  <a:lnTo>
                    <a:pt x="0" y="0"/>
                  </a:lnTo>
                  <a:lnTo>
                    <a:pt x="21600" y="0"/>
                  </a:lnTo>
                  <a:lnTo>
                    <a:pt x="13295" y="19619"/>
                  </a:lnTo>
                  <a:cubicBezTo>
                    <a:pt x="12830" y="20755"/>
                    <a:pt x="11885" y="21495"/>
                    <a:pt x="10831" y="21545"/>
                  </a:cubicBezTo>
                  <a:cubicBezTo>
                    <a:pt x="9690" y="21600"/>
                    <a:pt x="8629" y="20844"/>
                    <a:pt x="8123" y="19616"/>
                  </a:cubicBezTo>
                  <a:close/>
                </a:path>
              </a:pathLst>
            </a:custGeom>
            <a:solidFill>
              <a:schemeClr val="accent3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1528703">
                <a:defRPr sz="54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360" name="Lorem ipsum dolor sit amet, consectetur adipiscing elit, sed do"/>
            <p:cNvSpPr txBox="1"/>
            <p:nvPr/>
          </p:nvSpPr>
          <p:spPr>
            <a:xfrm>
              <a:off x="7486015" y="5423966"/>
              <a:ext cx="3798184" cy="121058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 defTabSz="457200">
                <a:defRPr sz="2400" b="0">
                  <a:solidFill>
                    <a:srgbClr val="FFFFFF"/>
                  </a:solidFill>
                  <a:latin typeface="DM Sans Regular"/>
                  <a:ea typeface="DM Sans Regular"/>
                  <a:cs typeface="DM Sans Regular"/>
                  <a:sym typeface="DM Sans Regular"/>
                </a:defRPr>
              </a:lvl1pPr>
            </a:lstStyle>
            <a:p>
              <a:r>
                <a:rPr>
                  <a:solidFill>
                    <a:schemeClr val="bg2"/>
                  </a:solidFill>
                </a:rPr>
                <a:t>Lorem ipsum dolor sit amet, consectetur adipiscing elit, sed do</a:t>
              </a:r>
            </a:p>
          </p:txBody>
        </p:sp>
        <p:sp>
          <p:nvSpPr>
            <p:cNvPr id="361" name="Rounded Rectangle"/>
            <p:cNvSpPr/>
            <p:nvPr/>
          </p:nvSpPr>
          <p:spPr>
            <a:xfrm>
              <a:off x="8451813" y="4426690"/>
              <a:ext cx="1866589" cy="706500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1528703">
                <a:defRPr sz="54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362" name="2022"/>
            <p:cNvSpPr txBox="1"/>
            <p:nvPr/>
          </p:nvSpPr>
          <p:spPr>
            <a:xfrm>
              <a:off x="8755103" y="4525319"/>
              <a:ext cx="1260009" cy="50270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 defTabSz="457200">
                <a:defRPr sz="2600" b="0">
                  <a:solidFill>
                    <a:srgbClr val="1D1C21"/>
                  </a:solidFill>
                  <a:latin typeface="DM Sans Medium"/>
                  <a:ea typeface="DM Sans Medium"/>
                  <a:cs typeface="DM Sans Medium"/>
                  <a:sym typeface="DM Sans Medium"/>
                </a:defRPr>
              </a:lvl1pPr>
            </a:lstStyle>
            <a:p>
              <a:r>
                <a:rPr>
                  <a:solidFill>
                    <a:schemeClr val="tx1"/>
                  </a:solidFill>
                </a:rPr>
                <a:t>2022</a:t>
              </a:r>
            </a:p>
          </p:txBody>
        </p:sp>
        <p:sp>
          <p:nvSpPr>
            <p:cNvPr id="365" name="Rounded Rectangle"/>
            <p:cNvSpPr/>
            <p:nvPr/>
          </p:nvSpPr>
          <p:spPr>
            <a:xfrm>
              <a:off x="12238535" y="3928948"/>
              <a:ext cx="4306866" cy="3227578"/>
            </a:xfrm>
            <a:prstGeom prst="roundRect">
              <a:avLst>
                <a:gd name="adj" fmla="val 6085"/>
              </a:avLst>
            </a:prstGeom>
            <a:solidFill>
              <a:schemeClr val="accent5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1528703">
                <a:defRPr sz="54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366" name="Shape"/>
            <p:cNvSpPr/>
            <p:nvPr/>
          </p:nvSpPr>
          <p:spPr>
            <a:xfrm>
              <a:off x="14157675" y="7103816"/>
              <a:ext cx="468586" cy="3895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48" extrusionOk="0">
                  <a:moveTo>
                    <a:pt x="8123" y="19616"/>
                  </a:moveTo>
                  <a:lnTo>
                    <a:pt x="0" y="0"/>
                  </a:lnTo>
                  <a:lnTo>
                    <a:pt x="21600" y="0"/>
                  </a:lnTo>
                  <a:lnTo>
                    <a:pt x="13295" y="19619"/>
                  </a:lnTo>
                  <a:cubicBezTo>
                    <a:pt x="12830" y="20755"/>
                    <a:pt x="11885" y="21495"/>
                    <a:pt x="10831" y="21545"/>
                  </a:cubicBezTo>
                  <a:cubicBezTo>
                    <a:pt x="9690" y="21600"/>
                    <a:pt x="8629" y="20844"/>
                    <a:pt x="8123" y="19616"/>
                  </a:cubicBezTo>
                  <a:close/>
                </a:path>
              </a:pathLst>
            </a:custGeom>
            <a:solidFill>
              <a:schemeClr val="accent5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1528703">
                <a:defRPr sz="54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367" name="Lorem ipsum dolor sit amet, consectetur adipiscing elit, sed do"/>
            <p:cNvSpPr txBox="1"/>
            <p:nvPr/>
          </p:nvSpPr>
          <p:spPr>
            <a:xfrm>
              <a:off x="12492876" y="5423966"/>
              <a:ext cx="3798184" cy="121058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 defTabSz="457200">
                <a:defRPr sz="2400" b="0">
                  <a:solidFill>
                    <a:srgbClr val="FFFFFF"/>
                  </a:solidFill>
                  <a:latin typeface="DM Sans Regular"/>
                  <a:ea typeface="DM Sans Regular"/>
                  <a:cs typeface="DM Sans Regular"/>
                  <a:sym typeface="DM Sans Regular"/>
                </a:defRPr>
              </a:lvl1pPr>
            </a:lstStyle>
            <a:p>
              <a:r>
                <a:rPr dirty="0">
                  <a:solidFill>
                    <a:schemeClr val="bg2"/>
                  </a:solidFill>
                </a:rPr>
                <a:t>Lorem ipsum dolor sit </a:t>
              </a:r>
              <a:r>
                <a:rPr dirty="0" err="1">
                  <a:solidFill>
                    <a:schemeClr val="bg2"/>
                  </a:solidFill>
                </a:rPr>
                <a:t>amet</a:t>
              </a:r>
              <a:r>
                <a:rPr dirty="0">
                  <a:solidFill>
                    <a:schemeClr val="bg2"/>
                  </a:solidFill>
                </a:rPr>
                <a:t>, </a:t>
              </a:r>
              <a:r>
                <a:rPr dirty="0" err="1">
                  <a:solidFill>
                    <a:schemeClr val="bg2"/>
                  </a:solidFill>
                </a:rPr>
                <a:t>consectetur</a:t>
              </a:r>
              <a:r>
                <a:rPr dirty="0">
                  <a:solidFill>
                    <a:schemeClr val="bg2"/>
                  </a:solidFill>
                </a:rPr>
                <a:t> </a:t>
              </a:r>
              <a:r>
                <a:rPr dirty="0" err="1">
                  <a:solidFill>
                    <a:schemeClr val="bg2"/>
                  </a:solidFill>
                </a:rPr>
                <a:t>adipiscing</a:t>
              </a:r>
              <a:r>
                <a:rPr dirty="0">
                  <a:solidFill>
                    <a:schemeClr val="bg2"/>
                  </a:solidFill>
                </a:rPr>
                <a:t> </a:t>
              </a:r>
              <a:r>
                <a:rPr dirty="0" err="1">
                  <a:solidFill>
                    <a:schemeClr val="bg2"/>
                  </a:solidFill>
                </a:rPr>
                <a:t>elit</a:t>
              </a:r>
              <a:r>
                <a:rPr dirty="0">
                  <a:solidFill>
                    <a:schemeClr val="bg2"/>
                  </a:solidFill>
                </a:rPr>
                <a:t>, sed do</a:t>
              </a:r>
            </a:p>
          </p:txBody>
        </p:sp>
        <p:sp>
          <p:nvSpPr>
            <p:cNvPr id="368" name="Rounded Rectangle"/>
            <p:cNvSpPr/>
            <p:nvPr/>
          </p:nvSpPr>
          <p:spPr>
            <a:xfrm>
              <a:off x="13458674" y="4426690"/>
              <a:ext cx="1866589" cy="706500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1528703">
                <a:defRPr sz="54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369" name="2024"/>
            <p:cNvSpPr txBox="1"/>
            <p:nvPr/>
          </p:nvSpPr>
          <p:spPr>
            <a:xfrm>
              <a:off x="13761964" y="4525319"/>
              <a:ext cx="1260009" cy="50270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 defTabSz="457200">
                <a:defRPr sz="2600" b="0">
                  <a:solidFill>
                    <a:srgbClr val="1D1C21"/>
                  </a:solidFill>
                  <a:latin typeface="DM Sans Medium"/>
                  <a:ea typeface="DM Sans Medium"/>
                  <a:cs typeface="DM Sans Medium"/>
                  <a:sym typeface="DM Sans Medium"/>
                </a:defRPr>
              </a:lvl1pPr>
            </a:lstStyle>
            <a:p>
              <a:r>
                <a:rPr>
                  <a:solidFill>
                    <a:schemeClr val="tx1"/>
                  </a:solidFill>
                </a:rPr>
                <a:t>2024</a:t>
              </a:r>
            </a:p>
          </p:txBody>
        </p:sp>
        <p:sp>
          <p:nvSpPr>
            <p:cNvPr id="372" name="Rounded Rectangle"/>
            <p:cNvSpPr/>
            <p:nvPr/>
          </p:nvSpPr>
          <p:spPr>
            <a:xfrm>
              <a:off x="17242062" y="3928948"/>
              <a:ext cx="4306865" cy="3227578"/>
            </a:xfrm>
            <a:prstGeom prst="roundRect">
              <a:avLst>
                <a:gd name="adj" fmla="val 6085"/>
              </a:avLst>
            </a:pr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1528703">
                <a:defRPr sz="54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373" name="Shape"/>
            <p:cNvSpPr/>
            <p:nvPr/>
          </p:nvSpPr>
          <p:spPr>
            <a:xfrm>
              <a:off x="19161201" y="7103816"/>
              <a:ext cx="468586" cy="3895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48" extrusionOk="0">
                  <a:moveTo>
                    <a:pt x="8123" y="19616"/>
                  </a:moveTo>
                  <a:lnTo>
                    <a:pt x="0" y="0"/>
                  </a:lnTo>
                  <a:lnTo>
                    <a:pt x="21600" y="0"/>
                  </a:lnTo>
                  <a:lnTo>
                    <a:pt x="13295" y="19619"/>
                  </a:lnTo>
                  <a:cubicBezTo>
                    <a:pt x="12830" y="20755"/>
                    <a:pt x="11885" y="21495"/>
                    <a:pt x="10831" y="21545"/>
                  </a:cubicBezTo>
                  <a:cubicBezTo>
                    <a:pt x="9690" y="21600"/>
                    <a:pt x="8629" y="20844"/>
                    <a:pt x="8123" y="19616"/>
                  </a:cubicBezTo>
                  <a:close/>
                </a:path>
              </a:pathLst>
            </a:cu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1528703">
                <a:defRPr sz="54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374" name="Lorem ipsum dolor sit amet, consectetur adipiscing elit, sed do"/>
            <p:cNvSpPr txBox="1"/>
            <p:nvPr/>
          </p:nvSpPr>
          <p:spPr>
            <a:xfrm>
              <a:off x="17496403" y="5423966"/>
              <a:ext cx="3798183" cy="121058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 defTabSz="457200">
                <a:defRPr sz="2400" b="0">
                  <a:solidFill>
                    <a:srgbClr val="FFFFFF"/>
                  </a:solidFill>
                  <a:latin typeface="DM Sans Regular"/>
                  <a:ea typeface="DM Sans Regular"/>
                  <a:cs typeface="DM Sans Regular"/>
                  <a:sym typeface="DM Sans Regular"/>
                </a:defRPr>
              </a:lvl1pPr>
            </a:lstStyle>
            <a:p>
              <a:r>
                <a:rPr>
                  <a:solidFill>
                    <a:schemeClr val="bg2"/>
                  </a:solidFill>
                </a:rPr>
                <a:t>Lorem ipsum dolor sit amet, consectetur adipiscing elit, sed do</a:t>
              </a:r>
            </a:p>
          </p:txBody>
        </p:sp>
        <p:sp>
          <p:nvSpPr>
            <p:cNvPr id="375" name="Rounded Rectangle"/>
            <p:cNvSpPr/>
            <p:nvPr/>
          </p:nvSpPr>
          <p:spPr>
            <a:xfrm>
              <a:off x="18462200" y="4426690"/>
              <a:ext cx="1866588" cy="706500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1528703">
                <a:defRPr sz="54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376" name="2026"/>
            <p:cNvSpPr txBox="1"/>
            <p:nvPr/>
          </p:nvSpPr>
          <p:spPr>
            <a:xfrm>
              <a:off x="18765490" y="4525319"/>
              <a:ext cx="1260008" cy="50270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 defTabSz="457200">
                <a:defRPr sz="2600" b="0">
                  <a:solidFill>
                    <a:srgbClr val="1D1C21"/>
                  </a:solidFill>
                  <a:latin typeface="DM Sans Medium"/>
                  <a:ea typeface="DM Sans Medium"/>
                  <a:cs typeface="DM Sans Medium"/>
                  <a:sym typeface="DM Sans Medium"/>
                </a:defRPr>
              </a:lvl1pPr>
            </a:lstStyle>
            <a:p>
              <a:r>
                <a:rPr>
                  <a:solidFill>
                    <a:schemeClr val="tx1"/>
                  </a:solidFill>
                </a:rPr>
                <a:t>2026</a:t>
              </a:r>
            </a:p>
          </p:txBody>
        </p:sp>
        <p:sp>
          <p:nvSpPr>
            <p:cNvPr id="379" name="Rounded Rectangle"/>
            <p:cNvSpPr/>
            <p:nvPr/>
          </p:nvSpPr>
          <p:spPr>
            <a:xfrm rot="10800000">
              <a:off x="4729911" y="8742566"/>
              <a:ext cx="4306865" cy="3227579"/>
            </a:xfrm>
            <a:prstGeom prst="roundRect">
              <a:avLst>
                <a:gd name="adj" fmla="val 6085"/>
              </a:avLst>
            </a:pr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1528703">
                <a:defRPr sz="54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380" name="Shape"/>
            <p:cNvSpPr/>
            <p:nvPr/>
          </p:nvSpPr>
          <p:spPr>
            <a:xfrm rot="10800000">
              <a:off x="6649049" y="8405755"/>
              <a:ext cx="468587" cy="3895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48" extrusionOk="0">
                  <a:moveTo>
                    <a:pt x="8123" y="19616"/>
                  </a:moveTo>
                  <a:lnTo>
                    <a:pt x="0" y="0"/>
                  </a:lnTo>
                  <a:lnTo>
                    <a:pt x="21600" y="0"/>
                  </a:lnTo>
                  <a:lnTo>
                    <a:pt x="13295" y="19619"/>
                  </a:lnTo>
                  <a:cubicBezTo>
                    <a:pt x="12830" y="20755"/>
                    <a:pt x="11885" y="21495"/>
                    <a:pt x="10831" y="21545"/>
                  </a:cubicBezTo>
                  <a:cubicBezTo>
                    <a:pt x="9690" y="21600"/>
                    <a:pt x="8629" y="20844"/>
                    <a:pt x="8123" y="19616"/>
                  </a:cubicBezTo>
                  <a:close/>
                </a:path>
              </a:pathLst>
            </a:cu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1528703">
                <a:defRPr sz="54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381" name="Lorem ipsum dolor sit amet, consectetur adipiscing elit, sed do"/>
            <p:cNvSpPr txBox="1"/>
            <p:nvPr/>
          </p:nvSpPr>
          <p:spPr>
            <a:xfrm>
              <a:off x="4984252" y="10265901"/>
              <a:ext cx="3798183" cy="121058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 defTabSz="457200">
                <a:defRPr sz="2400" b="0">
                  <a:solidFill>
                    <a:srgbClr val="FFFFFF"/>
                  </a:solidFill>
                  <a:latin typeface="DM Sans Regular"/>
                  <a:ea typeface="DM Sans Regular"/>
                  <a:cs typeface="DM Sans Regular"/>
                  <a:sym typeface="DM Sans Regular"/>
                </a:defRPr>
              </a:lvl1pPr>
            </a:lstStyle>
            <a:p>
              <a:r>
                <a:rPr>
                  <a:solidFill>
                    <a:schemeClr val="bg2"/>
                  </a:solidFill>
                </a:rPr>
                <a:t>Lorem ipsum dolor sit amet, consectetur adipiscing elit, sed do</a:t>
              </a:r>
            </a:p>
          </p:txBody>
        </p:sp>
        <p:sp>
          <p:nvSpPr>
            <p:cNvPr id="382" name="Rounded Rectangle"/>
            <p:cNvSpPr/>
            <p:nvPr/>
          </p:nvSpPr>
          <p:spPr>
            <a:xfrm>
              <a:off x="5950049" y="9268625"/>
              <a:ext cx="1866588" cy="706500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1528703">
                <a:defRPr sz="54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383" name="2021"/>
            <p:cNvSpPr txBox="1"/>
            <p:nvPr/>
          </p:nvSpPr>
          <p:spPr>
            <a:xfrm>
              <a:off x="6253339" y="9367254"/>
              <a:ext cx="1260008" cy="50270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 defTabSz="457200">
                <a:defRPr sz="2600" b="0">
                  <a:solidFill>
                    <a:srgbClr val="1D1C21"/>
                  </a:solidFill>
                  <a:latin typeface="DM Sans Medium"/>
                  <a:ea typeface="DM Sans Medium"/>
                  <a:cs typeface="DM Sans Medium"/>
                  <a:sym typeface="DM Sans Medium"/>
                </a:defRPr>
              </a:lvl1pPr>
            </a:lstStyle>
            <a:p>
              <a:r>
                <a:rPr>
                  <a:solidFill>
                    <a:schemeClr val="tx1"/>
                  </a:solidFill>
                </a:rPr>
                <a:t>2021</a:t>
              </a:r>
            </a:p>
          </p:txBody>
        </p:sp>
        <p:sp>
          <p:nvSpPr>
            <p:cNvPr id="386" name="Rounded Rectangle"/>
            <p:cNvSpPr/>
            <p:nvPr/>
          </p:nvSpPr>
          <p:spPr>
            <a:xfrm rot="10800000">
              <a:off x="9733438" y="8742566"/>
              <a:ext cx="4306866" cy="3227579"/>
            </a:xfrm>
            <a:prstGeom prst="roundRect">
              <a:avLst>
                <a:gd name="adj" fmla="val 6085"/>
              </a:avLst>
            </a:prstGeom>
            <a:solidFill>
              <a:schemeClr val="accent4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1528703">
                <a:defRPr sz="54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387" name="Shape"/>
            <p:cNvSpPr/>
            <p:nvPr/>
          </p:nvSpPr>
          <p:spPr>
            <a:xfrm rot="10800000">
              <a:off x="11652577" y="8405755"/>
              <a:ext cx="468587" cy="3895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48" extrusionOk="0">
                  <a:moveTo>
                    <a:pt x="8123" y="19616"/>
                  </a:moveTo>
                  <a:lnTo>
                    <a:pt x="0" y="0"/>
                  </a:lnTo>
                  <a:lnTo>
                    <a:pt x="21600" y="0"/>
                  </a:lnTo>
                  <a:lnTo>
                    <a:pt x="13295" y="19619"/>
                  </a:lnTo>
                  <a:cubicBezTo>
                    <a:pt x="12830" y="20755"/>
                    <a:pt x="11885" y="21495"/>
                    <a:pt x="10831" y="21545"/>
                  </a:cubicBezTo>
                  <a:cubicBezTo>
                    <a:pt x="9690" y="21600"/>
                    <a:pt x="8629" y="20844"/>
                    <a:pt x="8123" y="19616"/>
                  </a:cubicBezTo>
                  <a:close/>
                </a:path>
              </a:pathLst>
            </a:custGeom>
            <a:solidFill>
              <a:schemeClr val="accent4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1528703">
                <a:defRPr sz="54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388" name="Lorem ipsum dolor sit amet, consectetur adipiscing elit, sed do"/>
            <p:cNvSpPr txBox="1"/>
            <p:nvPr/>
          </p:nvSpPr>
          <p:spPr>
            <a:xfrm>
              <a:off x="9987779" y="10265901"/>
              <a:ext cx="3798184" cy="121058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 defTabSz="457200">
                <a:defRPr sz="2400" b="0">
                  <a:solidFill>
                    <a:srgbClr val="FFFFFF"/>
                  </a:solidFill>
                  <a:latin typeface="DM Sans Regular"/>
                  <a:ea typeface="DM Sans Regular"/>
                  <a:cs typeface="DM Sans Regular"/>
                  <a:sym typeface="DM Sans Regular"/>
                </a:defRPr>
              </a:lvl1pPr>
            </a:lstStyle>
            <a:p>
              <a:r>
                <a:rPr>
                  <a:solidFill>
                    <a:schemeClr val="bg2"/>
                  </a:solidFill>
                </a:rPr>
                <a:t>Lorem ipsum dolor sit amet, consectetur adipiscing elit, sed do</a:t>
              </a:r>
            </a:p>
          </p:txBody>
        </p:sp>
        <p:sp>
          <p:nvSpPr>
            <p:cNvPr id="389" name="Rounded Rectangle"/>
            <p:cNvSpPr/>
            <p:nvPr/>
          </p:nvSpPr>
          <p:spPr>
            <a:xfrm>
              <a:off x="10953577" y="9268625"/>
              <a:ext cx="1866589" cy="706500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1528703">
                <a:defRPr sz="54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390" name="2023"/>
            <p:cNvSpPr txBox="1"/>
            <p:nvPr/>
          </p:nvSpPr>
          <p:spPr>
            <a:xfrm>
              <a:off x="11256867" y="9367254"/>
              <a:ext cx="1260009" cy="50270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 defTabSz="457200">
                <a:defRPr sz="2600" b="0">
                  <a:solidFill>
                    <a:srgbClr val="1D1C21"/>
                  </a:solidFill>
                  <a:latin typeface="DM Sans Medium"/>
                  <a:ea typeface="DM Sans Medium"/>
                  <a:cs typeface="DM Sans Medium"/>
                  <a:sym typeface="DM Sans Medium"/>
                </a:defRPr>
              </a:lvl1pPr>
            </a:lstStyle>
            <a:p>
              <a:r>
                <a:rPr>
                  <a:solidFill>
                    <a:schemeClr val="tx1"/>
                  </a:solidFill>
                </a:rPr>
                <a:t>2023</a:t>
              </a:r>
            </a:p>
          </p:txBody>
        </p:sp>
        <p:sp>
          <p:nvSpPr>
            <p:cNvPr id="393" name="Rounded Rectangle"/>
            <p:cNvSpPr/>
            <p:nvPr/>
          </p:nvSpPr>
          <p:spPr>
            <a:xfrm rot="10800000">
              <a:off x="14740298" y="8742566"/>
              <a:ext cx="4306866" cy="3227579"/>
            </a:xfrm>
            <a:prstGeom prst="roundRect">
              <a:avLst>
                <a:gd name="adj" fmla="val 6085"/>
              </a:avLst>
            </a:pr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1528703">
                <a:defRPr sz="54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394" name="Shape"/>
            <p:cNvSpPr/>
            <p:nvPr/>
          </p:nvSpPr>
          <p:spPr>
            <a:xfrm rot="10800000">
              <a:off x="16659437" y="8405755"/>
              <a:ext cx="468587" cy="3895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48" extrusionOk="0">
                  <a:moveTo>
                    <a:pt x="8123" y="19616"/>
                  </a:moveTo>
                  <a:lnTo>
                    <a:pt x="0" y="0"/>
                  </a:lnTo>
                  <a:lnTo>
                    <a:pt x="21600" y="0"/>
                  </a:lnTo>
                  <a:lnTo>
                    <a:pt x="13295" y="19619"/>
                  </a:lnTo>
                  <a:cubicBezTo>
                    <a:pt x="12830" y="20755"/>
                    <a:pt x="11885" y="21495"/>
                    <a:pt x="10831" y="21545"/>
                  </a:cubicBezTo>
                  <a:cubicBezTo>
                    <a:pt x="9690" y="21600"/>
                    <a:pt x="8629" y="20844"/>
                    <a:pt x="8123" y="19616"/>
                  </a:cubicBezTo>
                  <a:close/>
                </a:path>
              </a:pathLst>
            </a:cu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1528703">
                <a:defRPr sz="54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395" name="Lorem ipsum dolor sit amet, consectetur adipiscing elit, sed do"/>
            <p:cNvSpPr txBox="1"/>
            <p:nvPr/>
          </p:nvSpPr>
          <p:spPr>
            <a:xfrm>
              <a:off x="14994639" y="10265901"/>
              <a:ext cx="3798184" cy="121058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 defTabSz="457200">
                <a:defRPr sz="2400" b="0">
                  <a:solidFill>
                    <a:srgbClr val="FFFFFF"/>
                  </a:solidFill>
                  <a:latin typeface="DM Sans Regular"/>
                  <a:ea typeface="DM Sans Regular"/>
                  <a:cs typeface="DM Sans Regular"/>
                  <a:sym typeface="DM Sans Regular"/>
                </a:defRPr>
              </a:lvl1pPr>
            </a:lstStyle>
            <a:p>
              <a:r>
                <a:rPr>
                  <a:solidFill>
                    <a:schemeClr val="bg2"/>
                  </a:solidFill>
                </a:rPr>
                <a:t>Lorem ipsum dolor sit amet, consectetur adipiscing elit, sed do</a:t>
              </a:r>
            </a:p>
          </p:txBody>
        </p:sp>
        <p:sp>
          <p:nvSpPr>
            <p:cNvPr id="396" name="Rounded Rectangle"/>
            <p:cNvSpPr/>
            <p:nvPr/>
          </p:nvSpPr>
          <p:spPr>
            <a:xfrm>
              <a:off x="15960437" y="9268625"/>
              <a:ext cx="1866589" cy="706500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1528703">
                <a:defRPr sz="54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397" name="2025"/>
            <p:cNvSpPr txBox="1"/>
            <p:nvPr/>
          </p:nvSpPr>
          <p:spPr>
            <a:xfrm>
              <a:off x="16263727" y="9367254"/>
              <a:ext cx="1260009" cy="50270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 defTabSz="457200">
                <a:defRPr sz="2600" b="0">
                  <a:solidFill>
                    <a:srgbClr val="1D1C21"/>
                  </a:solidFill>
                  <a:latin typeface="DM Sans Medium"/>
                  <a:ea typeface="DM Sans Medium"/>
                  <a:cs typeface="DM Sans Medium"/>
                  <a:sym typeface="DM Sans Medium"/>
                </a:defRPr>
              </a:lvl1pPr>
            </a:lstStyle>
            <a:p>
              <a:r>
                <a:rPr>
                  <a:solidFill>
                    <a:schemeClr val="tx1"/>
                  </a:solidFill>
                </a:rPr>
                <a:t>2025</a:t>
              </a:r>
            </a:p>
          </p:txBody>
        </p:sp>
      </p:grp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White">
  <a:themeElements>
    <a:clrScheme name="000-FlatColour">
      <a:dk1>
        <a:srgbClr val="1D1C21"/>
      </a:dk1>
      <a:lt1>
        <a:srgbClr val="F3F6F4"/>
      </a:lt1>
      <a:dk2>
        <a:srgbClr val="516B7E"/>
      </a:dk2>
      <a:lt2>
        <a:srgbClr val="FEFFFE"/>
      </a:lt2>
      <a:accent1>
        <a:srgbClr val="E57736"/>
      </a:accent1>
      <a:accent2>
        <a:srgbClr val="FBC64C"/>
      </a:accent2>
      <a:accent3>
        <a:srgbClr val="3BB0A0"/>
      </a:accent3>
      <a:accent4>
        <a:srgbClr val="274553"/>
      </a:accent4>
      <a:accent5>
        <a:srgbClr val="DA5942"/>
      </a:accent5>
      <a:accent6>
        <a:srgbClr val="E57736"/>
      </a:accent6>
      <a:hlink>
        <a:srgbClr val="3BB0A0"/>
      </a:hlink>
      <a:folHlink>
        <a:srgbClr val="274553"/>
      </a:folHlink>
    </a:clrScheme>
    <a:fontScheme name="White">
      <a:majorFont>
        <a:latin typeface="DM Sans Bold"/>
        <a:ea typeface="DM Sans Bold"/>
        <a:cs typeface="DM Sans Bold"/>
      </a:majorFont>
      <a:minorFont>
        <a:latin typeface="DM Sans Bold"/>
        <a:ea typeface="DM Sans Bold"/>
        <a:cs typeface="DM Sans Bold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D77D46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1528703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54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DM Sans Bold"/>
        <a:ea typeface="DM Sans Bold"/>
        <a:cs typeface="DM Sans Bold"/>
      </a:majorFont>
      <a:minorFont>
        <a:latin typeface="DM Sans Bold"/>
        <a:ea typeface="DM Sans Bold"/>
        <a:cs typeface="DM Sans Bold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D77D46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1528703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54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53</TotalTime>
  <Words>95</Words>
  <Application>Microsoft Macintosh PowerPoint</Application>
  <PresentationFormat>Custom</PresentationFormat>
  <Paragraphs>15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9" baseType="lpstr">
      <vt:lpstr>DM Sans</vt:lpstr>
      <vt:lpstr>DM Sans Bold</vt:lpstr>
      <vt:lpstr>DM Sans Medium</vt:lpstr>
      <vt:lpstr>DM Sans Regular</vt:lpstr>
      <vt:lpstr>Helvetica Neue</vt:lpstr>
      <vt:lpstr>Helvetica Neue Light</vt:lpstr>
      <vt:lpstr>Helvetica Neue Medium</vt:lpstr>
      <vt:lpstr>White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Анастасия Мясоедова</cp:lastModifiedBy>
  <cp:revision>9</cp:revision>
  <dcterms:modified xsi:type="dcterms:W3CDTF">2020-12-10T12:30:14Z</dcterms:modified>
</cp:coreProperties>
</file>