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.fntdata"/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220ee604b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220ee604b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>
            <p:ph idx="2" type="pic"/>
          </p:nvPr>
        </p:nvSpPr>
        <p:spPr>
          <a:xfrm>
            <a:off x="1063961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56" name="Google Shape;56;p14"/>
          <p:cNvSpPr/>
          <p:nvPr>
            <p:ph idx="3" type="pic"/>
          </p:nvPr>
        </p:nvSpPr>
        <p:spPr>
          <a:xfrm>
            <a:off x="2272024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57" name="Google Shape;57;p14"/>
          <p:cNvSpPr/>
          <p:nvPr>
            <p:ph idx="4" type="pic"/>
          </p:nvPr>
        </p:nvSpPr>
        <p:spPr>
          <a:xfrm>
            <a:off x="3480087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58" name="Google Shape;58;p14"/>
          <p:cNvSpPr/>
          <p:nvPr>
            <p:ph idx="5" type="pic"/>
          </p:nvPr>
        </p:nvSpPr>
        <p:spPr>
          <a:xfrm>
            <a:off x="4688151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59" name="Google Shape;59;p14"/>
          <p:cNvSpPr/>
          <p:nvPr>
            <p:ph idx="6" type="pic"/>
          </p:nvPr>
        </p:nvSpPr>
        <p:spPr>
          <a:xfrm>
            <a:off x="5896214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0" name="Google Shape;60;p14"/>
          <p:cNvSpPr/>
          <p:nvPr>
            <p:ph idx="7" type="pic"/>
          </p:nvPr>
        </p:nvSpPr>
        <p:spPr>
          <a:xfrm>
            <a:off x="7104276" y="1389185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1" name="Google Shape;61;p14"/>
          <p:cNvSpPr/>
          <p:nvPr>
            <p:ph idx="8" type="pic"/>
          </p:nvPr>
        </p:nvSpPr>
        <p:spPr>
          <a:xfrm>
            <a:off x="1063961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2" name="Google Shape;62;p14"/>
          <p:cNvSpPr/>
          <p:nvPr>
            <p:ph idx="9" type="pic"/>
          </p:nvPr>
        </p:nvSpPr>
        <p:spPr>
          <a:xfrm>
            <a:off x="2272024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3" name="Google Shape;63;p14"/>
          <p:cNvSpPr/>
          <p:nvPr>
            <p:ph idx="13" type="pic"/>
          </p:nvPr>
        </p:nvSpPr>
        <p:spPr>
          <a:xfrm>
            <a:off x="3480087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4" name="Google Shape;64;p14"/>
          <p:cNvSpPr/>
          <p:nvPr>
            <p:ph idx="14" type="pic"/>
          </p:nvPr>
        </p:nvSpPr>
        <p:spPr>
          <a:xfrm>
            <a:off x="4688151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5" name="Google Shape;65;p14"/>
          <p:cNvSpPr/>
          <p:nvPr>
            <p:ph idx="15" type="pic"/>
          </p:nvPr>
        </p:nvSpPr>
        <p:spPr>
          <a:xfrm>
            <a:off x="5896214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66" name="Google Shape;66;p14"/>
          <p:cNvSpPr/>
          <p:nvPr>
            <p:ph idx="16" type="pic"/>
          </p:nvPr>
        </p:nvSpPr>
        <p:spPr>
          <a:xfrm>
            <a:off x="7104276" y="2681608"/>
            <a:ext cx="879277" cy="87927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5"/>
          <p:cNvGrpSpPr/>
          <p:nvPr/>
        </p:nvGrpSpPr>
        <p:grpSpPr>
          <a:xfrm>
            <a:off x="831790" y="693435"/>
            <a:ext cx="7481098" cy="3795370"/>
            <a:chOff x="2218106" y="1849159"/>
            <a:chExt cx="19949594" cy="10120986"/>
          </a:xfrm>
        </p:grpSpPr>
        <p:sp>
          <p:nvSpPr>
            <p:cNvPr id="72" name="Google Shape;72;p15"/>
            <p:cNvSpPr txBox="1"/>
            <p:nvPr/>
          </p:nvSpPr>
          <p:spPr>
            <a:xfrm>
              <a:off x="4967708" y="1849159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7 Years Timeline Template</a:t>
              </a:r>
              <a:endParaRPr sz="500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2231481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2383951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2856922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00939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482363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63483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4107804" y="7675771"/>
              <a:ext cx="547552" cy="547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26027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4733245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4885714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358686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511155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984126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613659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6609567" y="7675771"/>
              <a:ext cx="547553" cy="5475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6762037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7235008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738747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7860449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8012918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8485890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8638359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9111331" y="7675771"/>
              <a:ext cx="547552" cy="5475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9263800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9736772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988924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0362213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1051468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0987654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1114012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1613095" y="7675771"/>
              <a:ext cx="547552" cy="5475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1765564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12238535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12391005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2863976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1301644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3489416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13641886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4114857" y="7675771"/>
              <a:ext cx="547553" cy="5475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14267327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4740298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489276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5365739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15518208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15991180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16143649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6616621" y="7675771"/>
              <a:ext cx="547552" cy="547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16769090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17242062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7394531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7867503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8019972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492944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8645413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9118384" y="7675771"/>
              <a:ext cx="547553" cy="5475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9270854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9743825" y="7675771"/>
              <a:ext cx="547553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9896295" y="7828240"/>
              <a:ext cx="242614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20369266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20521735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20994707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21147176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21620148" y="7675771"/>
              <a:ext cx="547552" cy="54755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1772617" y="7828240"/>
              <a:ext cx="242613" cy="242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218106" y="3928948"/>
              <a:ext cx="4306865" cy="3227578"/>
            </a:xfrm>
            <a:prstGeom prst="roundRect">
              <a:avLst>
                <a:gd fmla="val 6085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4137245" y="7103816"/>
              <a:ext cx="468586" cy="389522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9" name="Google Shape;139;p15"/>
            <p:cNvSpPr txBox="1"/>
            <p:nvPr/>
          </p:nvSpPr>
          <p:spPr>
            <a:xfrm>
              <a:off x="2472447" y="5423966"/>
              <a:ext cx="3798183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3438244" y="4426690"/>
              <a:ext cx="1866588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1" name="Google Shape;141;p15"/>
            <p:cNvSpPr txBox="1"/>
            <p:nvPr/>
          </p:nvSpPr>
          <p:spPr>
            <a:xfrm>
              <a:off x="3741534" y="4525319"/>
              <a:ext cx="126000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2020</a:t>
              </a:r>
              <a:endParaRPr sz="500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7231674" y="3928948"/>
              <a:ext cx="4306866" cy="3227578"/>
            </a:xfrm>
            <a:prstGeom prst="roundRect">
              <a:avLst>
                <a:gd fmla="val 6085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9150814" y="7103816"/>
              <a:ext cx="468586" cy="389522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" name="Google Shape;144;p15"/>
            <p:cNvSpPr txBox="1"/>
            <p:nvPr/>
          </p:nvSpPr>
          <p:spPr>
            <a:xfrm>
              <a:off x="7486015" y="5423966"/>
              <a:ext cx="3798184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8451813" y="4426690"/>
              <a:ext cx="1866589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6" name="Google Shape;146;p15"/>
            <p:cNvSpPr txBox="1"/>
            <p:nvPr/>
          </p:nvSpPr>
          <p:spPr>
            <a:xfrm>
              <a:off x="8755103" y="4525319"/>
              <a:ext cx="126000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2022</a:t>
              </a:r>
              <a:endParaRPr sz="500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12238535" y="3928948"/>
              <a:ext cx="4306866" cy="3227578"/>
            </a:xfrm>
            <a:prstGeom prst="roundRect">
              <a:avLst>
                <a:gd fmla="val 6085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14157675" y="7103816"/>
              <a:ext cx="468586" cy="389522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9" name="Google Shape;149;p15"/>
            <p:cNvSpPr txBox="1"/>
            <p:nvPr/>
          </p:nvSpPr>
          <p:spPr>
            <a:xfrm>
              <a:off x="12492876" y="5423966"/>
              <a:ext cx="3798184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13458674" y="4426690"/>
              <a:ext cx="1866589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1" name="Google Shape;151;p15"/>
            <p:cNvSpPr txBox="1"/>
            <p:nvPr/>
          </p:nvSpPr>
          <p:spPr>
            <a:xfrm>
              <a:off x="13761964" y="4525319"/>
              <a:ext cx="126000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2024</a:t>
              </a:r>
              <a:endParaRPr sz="500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17242062" y="3928948"/>
              <a:ext cx="4306865" cy="3227578"/>
            </a:xfrm>
            <a:prstGeom prst="roundRect">
              <a:avLst>
                <a:gd fmla="val 608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19161201" y="7103816"/>
              <a:ext cx="468586" cy="389522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4" name="Google Shape;154;p15"/>
            <p:cNvSpPr txBox="1"/>
            <p:nvPr/>
          </p:nvSpPr>
          <p:spPr>
            <a:xfrm>
              <a:off x="17496403" y="5423966"/>
              <a:ext cx="3798183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18462200" y="4426690"/>
              <a:ext cx="1866588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6" name="Google Shape;156;p15"/>
            <p:cNvSpPr txBox="1"/>
            <p:nvPr/>
          </p:nvSpPr>
          <p:spPr>
            <a:xfrm>
              <a:off x="18765490" y="4525319"/>
              <a:ext cx="126000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2026</a:t>
              </a:r>
              <a:endParaRPr sz="500"/>
            </a:p>
          </p:txBody>
        </p:sp>
        <p:sp>
          <p:nvSpPr>
            <p:cNvPr id="157" name="Google Shape;157;p15"/>
            <p:cNvSpPr/>
            <p:nvPr/>
          </p:nvSpPr>
          <p:spPr>
            <a:xfrm rot="10800000">
              <a:off x="4729911" y="8742566"/>
              <a:ext cx="4306865" cy="3227579"/>
            </a:xfrm>
            <a:prstGeom prst="roundRect">
              <a:avLst>
                <a:gd fmla="val 608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 rot="10800000">
              <a:off x="6649049" y="8405755"/>
              <a:ext cx="468587" cy="389521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9" name="Google Shape;159;p15"/>
            <p:cNvSpPr txBox="1"/>
            <p:nvPr/>
          </p:nvSpPr>
          <p:spPr>
            <a:xfrm>
              <a:off x="4984252" y="10265901"/>
              <a:ext cx="3798183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5950049" y="9268625"/>
              <a:ext cx="1866588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1" name="Google Shape;161;p15"/>
            <p:cNvSpPr txBox="1"/>
            <p:nvPr/>
          </p:nvSpPr>
          <p:spPr>
            <a:xfrm>
              <a:off x="6253339" y="9367254"/>
              <a:ext cx="126000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2021</a:t>
              </a:r>
              <a:endParaRPr sz="500"/>
            </a:p>
          </p:txBody>
        </p:sp>
        <p:sp>
          <p:nvSpPr>
            <p:cNvPr id="162" name="Google Shape;162;p15"/>
            <p:cNvSpPr/>
            <p:nvPr/>
          </p:nvSpPr>
          <p:spPr>
            <a:xfrm rot="10800000">
              <a:off x="9733438" y="8742566"/>
              <a:ext cx="4306866" cy="3227579"/>
            </a:xfrm>
            <a:prstGeom prst="roundRect">
              <a:avLst>
                <a:gd fmla="val 608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 rot="10800000">
              <a:off x="11652577" y="8405755"/>
              <a:ext cx="468587" cy="389521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4" name="Google Shape;164;p15"/>
            <p:cNvSpPr txBox="1"/>
            <p:nvPr/>
          </p:nvSpPr>
          <p:spPr>
            <a:xfrm>
              <a:off x="9987779" y="10265901"/>
              <a:ext cx="3798184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10953577" y="9268625"/>
              <a:ext cx="1866589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6" name="Google Shape;166;p15"/>
            <p:cNvSpPr txBox="1"/>
            <p:nvPr/>
          </p:nvSpPr>
          <p:spPr>
            <a:xfrm>
              <a:off x="11256867" y="9367254"/>
              <a:ext cx="126000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2023</a:t>
              </a:r>
              <a:endParaRPr sz="500"/>
            </a:p>
          </p:txBody>
        </p:sp>
        <p:sp>
          <p:nvSpPr>
            <p:cNvPr id="167" name="Google Shape;167;p15"/>
            <p:cNvSpPr/>
            <p:nvPr/>
          </p:nvSpPr>
          <p:spPr>
            <a:xfrm rot="10800000">
              <a:off x="14740298" y="8742566"/>
              <a:ext cx="4306866" cy="3227579"/>
            </a:xfrm>
            <a:prstGeom prst="roundRect">
              <a:avLst>
                <a:gd fmla="val 6085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 rot="10800000">
              <a:off x="16659437" y="8405755"/>
              <a:ext cx="468587" cy="389521"/>
            </a:xfrm>
            <a:custGeom>
              <a:rect b="b" l="l" r="r" t="t"/>
              <a:pathLst>
                <a:path extrusionOk="0" h="21548" w="2160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9" name="Google Shape;169;p15"/>
            <p:cNvSpPr txBox="1"/>
            <p:nvPr/>
          </p:nvSpPr>
          <p:spPr>
            <a:xfrm>
              <a:off x="14994639" y="10265901"/>
              <a:ext cx="3798184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</a:t>
              </a:r>
              <a:endParaRPr sz="500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15960437" y="9268625"/>
              <a:ext cx="1866589" cy="7065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1" name="Google Shape;171;p15"/>
            <p:cNvSpPr txBox="1"/>
            <p:nvPr/>
          </p:nvSpPr>
          <p:spPr>
            <a:xfrm>
              <a:off x="16263727" y="9367254"/>
              <a:ext cx="126000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2025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