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8"/>
    <p:restoredTop sz="96327"/>
  </p:normalViewPr>
  <p:slideViewPr>
    <p:cSldViewPr snapToGrid="0" snapToObjects="1">
      <p:cViewPr varScale="1">
        <p:scale>
          <a:sx n="59" d="100"/>
          <a:sy n="59" d="100"/>
        </p:scale>
        <p:origin x="912"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Group"/>
          <p:cNvGrpSpPr/>
          <p:nvPr/>
        </p:nvGrpSpPr>
        <p:grpSpPr>
          <a:xfrm>
            <a:off x="3760390" y="3446589"/>
            <a:ext cx="17460093" cy="6822824"/>
            <a:chOff x="-2" y="0"/>
            <a:chExt cx="17460092" cy="6822822"/>
          </a:xfrm>
        </p:grpSpPr>
        <p:grpSp>
          <p:nvGrpSpPr>
            <p:cNvPr id="181" name="Group"/>
            <p:cNvGrpSpPr/>
            <p:nvPr/>
          </p:nvGrpSpPr>
          <p:grpSpPr>
            <a:xfrm>
              <a:off x="-2" y="0"/>
              <a:ext cx="6282673" cy="6822822"/>
              <a:chOff x="-1" y="0"/>
              <a:chExt cx="6282671" cy="6822821"/>
            </a:xfrm>
          </p:grpSpPr>
          <p:grpSp>
            <p:nvGrpSpPr>
              <p:cNvPr id="175" name="Group"/>
              <p:cNvGrpSpPr/>
              <p:nvPr/>
            </p:nvGrpSpPr>
            <p:grpSpPr>
              <a:xfrm>
                <a:off x="-1" y="0"/>
                <a:ext cx="4484932" cy="6822821"/>
                <a:chOff x="0" y="0"/>
                <a:chExt cx="4484930" cy="6822821"/>
              </a:xfrm>
            </p:grpSpPr>
            <p:sp>
              <p:nvSpPr>
                <p:cNvPr id="158" name="Graphic 172"/>
                <p:cNvSpPr/>
                <p:nvPr/>
              </p:nvSpPr>
              <p:spPr>
                <a:xfrm>
                  <a:off x="3832187" y="1543321"/>
                  <a:ext cx="646241" cy="6462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59" name="Graphic 91"/>
                <p:cNvSpPr/>
                <p:nvPr/>
              </p:nvSpPr>
              <p:spPr>
                <a:xfrm>
                  <a:off x="3832187" y="4629964"/>
                  <a:ext cx="646241" cy="6462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187" y="3555"/>
                      </a:moveTo>
                      <a:cubicBezTo>
                        <a:pt x="7077" y="3555"/>
                        <a:pt x="4891" y="6196"/>
                        <a:pt x="4891" y="9076"/>
                      </a:cubicBezTo>
                      <a:cubicBezTo>
                        <a:pt x="4891" y="10410"/>
                        <a:pt x="5635" y="12076"/>
                        <a:pt x="6826" y="12604"/>
                      </a:cubicBezTo>
                      <a:cubicBezTo>
                        <a:pt x="7007" y="12685"/>
                        <a:pt x="7106" y="12650"/>
                        <a:pt x="7146" y="12482"/>
                      </a:cubicBezTo>
                      <a:cubicBezTo>
                        <a:pt x="7181" y="12354"/>
                        <a:pt x="7338" y="11739"/>
                        <a:pt x="7414" y="11449"/>
                      </a:cubicBezTo>
                      <a:cubicBezTo>
                        <a:pt x="7442" y="11357"/>
                        <a:pt x="7417" y="11257"/>
                        <a:pt x="7351" y="11187"/>
                      </a:cubicBezTo>
                      <a:cubicBezTo>
                        <a:pt x="6892" y="10591"/>
                        <a:pt x="6643" y="9861"/>
                        <a:pt x="6641" y="9109"/>
                      </a:cubicBezTo>
                      <a:cubicBezTo>
                        <a:pt x="6683" y="6876"/>
                        <a:pt x="8528" y="5100"/>
                        <a:pt x="10762" y="5142"/>
                      </a:cubicBezTo>
                      <a:cubicBezTo>
                        <a:pt x="10822" y="5143"/>
                        <a:pt x="10882" y="5146"/>
                        <a:pt x="10943" y="5149"/>
                      </a:cubicBezTo>
                      <a:cubicBezTo>
                        <a:pt x="13286" y="5149"/>
                        <a:pt x="14926" y="6676"/>
                        <a:pt x="14926" y="8859"/>
                      </a:cubicBezTo>
                      <a:cubicBezTo>
                        <a:pt x="14926" y="11326"/>
                        <a:pt x="13623" y="13035"/>
                        <a:pt x="11932" y="13035"/>
                      </a:cubicBezTo>
                      <a:cubicBezTo>
                        <a:pt x="11193" y="13093"/>
                        <a:pt x="10546" y="12542"/>
                        <a:pt x="10487" y="11802"/>
                      </a:cubicBezTo>
                      <a:cubicBezTo>
                        <a:pt x="10476" y="11663"/>
                        <a:pt x="10487" y="11522"/>
                        <a:pt x="10519" y="11386"/>
                      </a:cubicBezTo>
                      <a:cubicBezTo>
                        <a:pt x="10786" y="10301"/>
                        <a:pt x="11311" y="9134"/>
                        <a:pt x="11311" y="8351"/>
                      </a:cubicBezTo>
                      <a:cubicBezTo>
                        <a:pt x="11377" y="7711"/>
                        <a:pt x="10912" y="7139"/>
                        <a:pt x="10272" y="7073"/>
                      </a:cubicBezTo>
                      <a:cubicBezTo>
                        <a:pt x="10217" y="7068"/>
                        <a:pt x="10162" y="7066"/>
                        <a:pt x="10107" y="7068"/>
                      </a:cubicBezTo>
                      <a:cubicBezTo>
                        <a:pt x="9154" y="7068"/>
                        <a:pt x="8379" y="8014"/>
                        <a:pt x="8379" y="9285"/>
                      </a:cubicBezTo>
                      <a:cubicBezTo>
                        <a:pt x="8375" y="9752"/>
                        <a:pt x="8473" y="10213"/>
                        <a:pt x="8667" y="10637"/>
                      </a:cubicBezTo>
                      <a:lnTo>
                        <a:pt x="7549" y="15173"/>
                      </a:lnTo>
                      <a:cubicBezTo>
                        <a:pt x="7390" y="16280"/>
                        <a:pt x="7415" y="17406"/>
                        <a:pt x="7621" y="18505"/>
                      </a:cubicBezTo>
                      <a:cubicBezTo>
                        <a:pt x="7626" y="18560"/>
                        <a:pt x="7674" y="18600"/>
                        <a:pt x="7728" y="18595"/>
                      </a:cubicBezTo>
                      <a:cubicBezTo>
                        <a:pt x="7758" y="18592"/>
                        <a:pt x="7785" y="18576"/>
                        <a:pt x="7801" y="18552"/>
                      </a:cubicBezTo>
                      <a:cubicBezTo>
                        <a:pt x="8453" y="17652"/>
                        <a:pt x="8976" y="16665"/>
                        <a:pt x="9353" y="15620"/>
                      </a:cubicBezTo>
                      <a:cubicBezTo>
                        <a:pt x="9469" y="15188"/>
                        <a:pt x="9947" y="13449"/>
                        <a:pt x="9947" y="13449"/>
                      </a:cubicBezTo>
                      <a:cubicBezTo>
                        <a:pt x="10458" y="14137"/>
                        <a:pt x="11276" y="14529"/>
                        <a:pt x="12133" y="14494"/>
                      </a:cubicBezTo>
                      <a:cubicBezTo>
                        <a:pt x="15004" y="14494"/>
                        <a:pt x="17079" y="11963"/>
                        <a:pt x="17079" y="8822"/>
                      </a:cubicBezTo>
                      <a:cubicBezTo>
                        <a:pt x="17064" y="5808"/>
                        <a:pt x="14494" y="3555"/>
                        <a:pt x="11187" y="3555"/>
                      </a:cubicBezTo>
                      <a:close/>
                    </a:path>
                  </a:pathLst>
                </a:custGeom>
                <a:solidFill>
                  <a:schemeClr val="accent4"/>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0" name="Freeform 8"/>
                <p:cNvSpPr/>
                <p:nvPr/>
              </p:nvSpPr>
              <p:spPr>
                <a:xfrm>
                  <a:off x="3832187" y="6169990"/>
                  <a:ext cx="652744" cy="65283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1" name="Freeform 11"/>
                <p:cNvSpPr/>
                <p:nvPr/>
              </p:nvSpPr>
              <p:spPr>
                <a:xfrm>
                  <a:off x="3832187" y="3085913"/>
                  <a:ext cx="647701" cy="6477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2" name="Graphic 26"/>
                <p:cNvSpPr/>
                <p:nvPr/>
              </p:nvSpPr>
              <p:spPr>
                <a:xfrm>
                  <a:off x="3832187" y="0"/>
                  <a:ext cx="646241" cy="64624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3" name="Line"/>
                <p:cNvSpPr/>
                <p:nvPr/>
              </p:nvSpPr>
              <p:spPr>
                <a:xfrm>
                  <a:off x="2193472" y="341762"/>
                  <a:ext cx="1530681" cy="22735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775" y="398"/>
                        <a:pt x="18137" y="1112"/>
                        <a:pt x="16850" y="2069"/>
                      </a:cubicBezTo>
                      <a:cubicBezTo>
                        <a:pt x="10757" y="6598"/>
                        <a:pt x="14444" y="14115"/>
                        <a:pt x="8605" y="18819"/>
                      </a:cubicBezTo>
                      <a:cubicBezTo>
                        <a:pt x="6469" y="20540"/>
                        <a:pt x="3330" y="21555"/>
                        <a:pt x="0" y="21600"/>
                      </a:cubicBezTo>
                    </a:path>
                  </a:pathLst>
                </a:custGeom>
                <a:noFill/>
                <a:ln w="25400" cap="flat">
                  <a:solidFill>
                    <a:schemeClr val="tx2"/>
                  </a:solidFill>
                  <a:custDash>
                    <a:ds d="200000" sp="200000"/>
                  </a:custDash>
                  <a:miter lim="400000"/>
                </a:ln>
                <a:effectLst/>
              </p:spPr>
              <p:txBody>
                <a:bodyPr wrap="square" lIns="50800" tIns="50800" rIns="50800" bIns="50800" numCol="1" anchor="ctr">
                  <a:noAutofit/>
                </a:bodyPr>
                <a:lstStyle/>
                <a:p>
                  <a:endParaRPr/>
                </a:p>
              </p:txBody>
            </p:sp>
            <p:sp>
              <p:nvSpPr>
                <p:cNvPr id="164" name="Line"/>
                <p:cNvSpPr/>
                <p:nvPr/>
              </p:nvSpPr>
              <p:spPr>
                <a:xfrm>
                  <a:off x="2193472" y="4214310"/>
                  <a:ext cx="1530681" cy="22735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775" y="21202"/>
                        <a:pt x="18137" y="20488"/>
                        <a:pt x="16850" y="19531"/>
                      </a:cubicBezTo>
                      <a:cubicBezTo>
                        <a:pt x="10757" y="15002"/>
                        <a:pt x="14444" y="7485"/>
                        <a:pt x="8605" y="2781"/>
                      </a:cubicBezTo>
                      <a:cubicBezTo>
                        <a:pt x="6469" y="1060"/>
                        <a:pt x="3330" y="45"/>
                        <a:pt x="0" y="0"/>
                      </a:cubicBezTo>
                    </a:path>
                  </a:pathLst>
                </a:custGeom>
                <a:noFill/>
                <a:ln w="25400" cap="flat">
                  <a:solidFill>
                    <a:schemeClr val="tx2"/>
                  </a:solidFill>
                  <a:custDash>
                    <a:ds d="200000" sp="200000"/>
                  </a:custDash>
                  <a:miter lim="400000"/>
                </a:ln>
                <a:effectLst/>
              </p:spPr>
              <p:txBody>
                <a:bodyPr wrap="square" lIns="50800" tIns="50800" rIns="50800" bIns="50800" numCol="1" anchor="ctr">
                  <a:noAutofit/>
                </a:bodyPr>
                <a:lstStyle/>
                <a:p>
                  <a:endParaRPr/>
                </a:p>
              </p:txBody>
            </p:sp>
            <p:sp>
              <p:nvSpPr>
                <p:cNvPr id="165" name="Line"/>
                <p:cNvSpPr/>
                <p:nvPr/>
              </p:nvSpPr>
              <p:spPr>
                <a:xfrm flipH="1">
                  <a:off x="2213100" y="3417954"/>
                  <a:ext cx="1454265" cy="1"/>
                </a:xfrm>
                <a:prstGeom prst="line">
                  <a:avLst/>
                </a:prstGeom>
                <a:noFill/>
                <a:ln w="25400" cap="flat">
                  <a:solidFill>
                    <a:schemeClr val="tx2"/>
                  </a:solidFill>
                  <a:custDash>
                    <a:ds d="200000" sp="200000"/>
                  </a:custDash>
                  <a:miter lim="400000"/>
                </a:ln>
                <a:effectLst/>
              </p:spPr>
              <p:txBody>
                <a:bodyPr wrap="square" lIns="50800" tIns="50800" rIns="50800" bIns="50800" numCol="1" anchor="ctr">
                  <a:noAutofit/>
                </a:bodyPr>
                <a:lstStyle/>
                <a:p>
                  <a:endParaRPr/>
                </a:p>
              </p:txBody>
            </p:sp>
            <p:sp>
              <p:nvSpPr>
                <p:cNvPr id="166" name="Line"/>
                <p:cNvSpPr/>
                <p:nvPr/>
              </p:nvSpPr>
              <p:spPr>
                <a:xfrm>
                  <a:off x="2193472" y="1891176"/>
                  <a:ext cx="1530681" cy="111175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26" y="684"/>
                        <a:pt x="19488" y="1417"/>
                        <a:pt x="18569" y="2069"/>
                      </a:cubicBezTo>
                      <a:cubicBezTo>
                        <a:pt x="15173" y="4478"/>
                        <a:pt x="13975" y="7677"/>
                        <a:pt x="12962" y="10977"/>
                      </a:cubicBezTo>
                      <a:cubicBezTo>
                        <a:pt x="12101" y="13781"/>
                        <a:pt x="11368" y="16633"/>
                        <a:pt x="8605" y="18819"/>
                      </a:cubicBezTo>
                      <a:cubicBezTo>
                        <a:pt x="6432" y="20538"/>
                        <a:pt x="3304" y="21556"/>
                        <a:pt x="0" y="21600"/>
                      </a:cubicBezTo>
                    </a:path>
                  </a:pathLst>
                </a:custGeom>
                <a:noFill/>
                <a:ln w="25400" cap="flat">
                  <a:solidFill>
                    <a:schemeClr val="tx2"/>
                  </a:solidFill>
                  <a:custDash>
                    <a:ds d="200000" sp="200000"/>
                  </a:custDash>
                  <a:miter lim="400000"/>
                </a:ln>
                <a:effectLst/>
              </p:spPr>
              <p:txBody>
                <a:bodyPr wrap="square" lIns="50800" tIns="50800" rIns="50800" bIns="50800" numCol="1" anchor="ctr">
                  <a:noAutofit/>
                </a:bodyPr>
                <a:lstStyle/>
                <a:p>
                  <a:endParaRPr/>
                </a:p>
              </p:txBody>
            </p:sp>
            <p:sp>
              <p:nvSpPr>
                <p:cNvPr id="167" name="Line"/>
                <p:cNvSpPr/>
                <p:nvPr/>
              </p:nvSpPr>
              <p:spPr>
                <a:xfrm>
                  <a:off x="2192699" y="3821442"/>
                  <a:ext cx="1530682" cy="11117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526" y="20916"/>
                        <a:pt x="19488" y="20183"/>
                        <a:pt x="18569" y="19531"/>
                      </a:cubicBezTo>
                      <a:cubicBezTo>
                        <a:pt x="15173" y="17122"/>
                        <a:pt x="13975" y="13923"/>
                        <a:pt x="12962" y="10623"/>
                      </a:cubicBezTo>
                      <a:cubicBezTo>
                        <a:pt x="12101" y="7819"/>
                        <a:pt x="11368" y="4967"/>
                        <a:pt x="8605" y="2781"/>
                      </a:cubicBezTo>
                      <a:cubicBezTo>
                        <a:pt x="6432" y="1062"/>
                        <a:pt x="3304" y="44"/>
                        <a:pt x="0" y="0"/>
                      </a:cubicBezTo>
                    </a:path>
                  </a:pathLst>
                </a:custGeom>
                <a:noFill/>
                <a:ln w="25400" cap="flat">
                  <a:solidFill>
                    <a:schemeClr val="tx2"/>
                  </a:solidFill>
                  <a:custDash>
                    <a:ds d="200000" sp="200000"/>
                  </a:custDash>
                  <a:miter lim="400000"/>
                </a:ln>
                <a:effectLst/>
              </p:spPr>
              <p:txBody>
                <a:bodyPr wrap="square" lIns="50800" tIns="50800" rIns="50800" bIns="50800" numCol="1" anchor="ctr">
                  <a:noAutofit/>
                </a:bodyPr>
                <a:lstStyle/>
                <a:p>
                  <a:endParaRPr/>
                </a:p>
              </p:txBody>
            </p:sp>
            <p:sp>
              <p:nvSpPr>
                <p:cNvPr id="168" name="Rounded Rectangle"/>
                <p:cNvSpPr/>
                <p:nvPr/>
              </p:nvSpPr>
              <p:spPr>
                <a:xfrm>
                  <a:off x="0" y="656697"/>
                  <a:ext cx="2229219" cy="5508478"/>
                </a:xfrm>
                <a:prstGeom prst="roundRect">
                  <a:avLst>
                    <a:gd name="adj" fmla="val 8741"/>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solidFill>
                      <a:schemeClr val="tx1"/>
                    </a:solidFill>
                  </a:endParaRPr>
                </a:p>
              </p:txBody>
            </p:sp>
            <p:grpSp>
              <p:nvGrpSpPr>
                <p:cNvPr id="174" name="Group"/>
                <p:cNvGrpSpPr/>
                <p:nvPr/>
              </p:nvGrpSpPr>
              <p:grpSpPr>
                <a:xfrm>
                  <a:off x="869075" y="1612996"/>
                  <a:ext cx="491069" cy="3595880"/>
                  <a:chOff x="0" y="0"/>
                  <a:chExt cx="491067" cy="3595878"/>
                </a:xfrm>
              </p:grpSpPr>
              <p:sp>
                <p:nvSpPr>
                  <p:cNvPr id="169" name="Graphic 44"/>
                  <p:cNvSpPr/>
                  <p:nvPr/>
                </p:nvSpPr>
                <p:spPr>
                  <a:xfrm>
                    <a:off x="10864" y="3126540"/>
                    <a:ext cx="469339" cy="469339"/>
                  </a:xfrm>
                  <a:custGeom>
                    <a:avLst/>
                    <a:gdLst/>
                    <a:ahLst/>
                    <a:cxnLst>
                      <a:cxn ang="0">
                        <a:pos x="wd2" y="hd2"/>
                      </a:cxn>
                      <a:cxn ang="5400000">
                        <a:pos x="wd2" y="hd2"/>
                      </a:cxn>
                      <a:cxn ang="10800000">
                        <a:pos x="wd2" y="hd2"/>
                      </a:cxn>
                      <a:cxn ang="16200000">
                        <a:pos x="wd2" y="hd2"/>
                      </a:cxn>
                    </a:cxnLst>
                    <a:rect l="0" t="0" r="r" b="b"/>
                    <a:pathLst>
                      <a:path w="21600" h="21600" extrusionOk="0">
                        <a:moveTo>
                          <a:pt x="19238" y="0"/>
                        </a:moveTo>
                        <a:lnTo>
                          <a:pt x="12488" y="0"/>
                        </a:lnTo>
                        <a:cubicBezTo>
                          <a:pt x="11183" y="0"/>
                          <a:pt x="10125" y="1058"/>
                          <a:pt x="10125" y="2363"/>
                        </a:cubicBezTo>
                        <a:lnTo>
                          <a:pt x="10125" y="5400"/>
                        </a:lnTo>
                        <a:lnTo>
                          <a:pt x="2363" y="5400"/>
                        </a:lnTo>
                        <a:cubicBezTo>
                          <a:pt x="1058" y="5400"/>
                          <a:pt x="0" y="6458"/>
                          <a:pt x="0" y="7763"/>
                        </a:cubicBezTo>
                        <a:lnTo>
                          <a:pt x="0" y="15863"/>
                        </a:lnTo>
                        <a:cubicBezTo>
                          <a:pt x="0" y="17167"/>
                          <a:pt x="1058" y="18225"/>
                          <a:pt x="2363" y="18225"/>
                        </a:cubicBezTo>
                        <a:lnTo>
                          <a:pt x="5853" y="18225"/>
                        </a:lnTo>
                        <a:lnTo>
                          <a:pt x="5583" y="19575"/>
                        </a:lnTo>
                        <a:lnTo>
                          <a:pt x="5063" y="19575"/>
                        </a:lnTo>
                        <a:cubicBezTo>
                          <a:pt x="4503" y="19575"/>
                          <a:pt x="4050" y="20028"/>
                          <a:pt x="4050" y="20588"/>
                        </a:cubicBezTo>
                        <a:cubicBezTo>
                          <a:pt x="4050" y="21147"/>
                          <a:pt x="4503" y="21600"/>
                          <a:pt x="5063" y="21600"/>
                        </a:cubicBezTo>
                        <a:lnTo>
                          <a:pt x="13163" y="21600"/>
                        </a:lnTo>
                        <a:cubicBezTo>
                          <a:pt x="13722" y="21600"/>
                          <a:pt x="14175" y="21147"/>
                          <a:pt x="14175" y="20588"/>
                        </a:cubicBezTo>
                        <a:cubicBezTo>
                          <a:pt x="14175" y="20028"/>
                          <a:pt x="13722" y="19575"/>
                          <a:pt x="13163" y="19575"/>
                        </a:cubicBezTo>
                        <a:lnTo>
                          <a:pt x="12642" y="19575"/>
                        </a:lnTo>
                        <a:lnTo>
                          <a:pt x="12372" y="18225"/>
                        </a:lnTo>
                        <a:lnTo>
                          <a:pt x="15863" y="18225"/>
                        </a:lnTo>
                        <a:cubicBezTo>
                          <a:pt x="17167" y="18225"/>
                          <a:pt x="18225" y="17167"/>
                          <a:pt x="18225" y="15863"/>
                        </a:cubicBezTo>
                        <a:lnTo>
                          <a:pt x="18225" y="7763"/>
                        </a:lnTo>
                        <a:cubicBezTo>
                          <a:pt x="18225" y="6458"/>
                          <a:pt x="17167" y="5400"/>
                          <a:pt x="15863" y="5400"/>
                        </a:cubicBezTo>
                        <a:lnTo>
                          <a:pt x="12150" y="5400"/>
                        </a:lnTo>
                        <a:lnTo>
                          <a:pt x="12150" y="2363"/>
                        </a:lnTo>
                        <a:cubicBezTo>
                          <a:pt x="12150" y="2176"/>
                          <a:pt x="12301" y="2025"/>
                          <a:pt x="12488" y="2025"/>
                        </a:cubicBezTo>
                        <a:lnTo>
                          <a:pt x="13500" y="2025"/>
                        </a:lnTo>
                        <a:cubicBezTo>
                          <a:pt x="13500" y="2398"/>
                          <a:pt x="13802" y="2700"/>
                          <a:pt x="14175" y="2700"/>
                        </a:cubicBezTo>
                        <a:lnTo>
                          <a:pt x="17550" y="2700"/>
                        </a:lnTo>
                        <a:cubicBezTo>
                          <a:pt x="17923" y="2700"/>
                          <a:pt x="18225" y="2398"/>
                          <a:pt x="18225" y="2025"/>
                        </a:cubicBezTo>
                        <a:lnTo>
                          <a:pt x="19238" y="2025"/>
                        </a:lnTo>
                        <a:cubicBezTo>
                          <a:pt x="19424" y="2025"/>
                          <a:pt x="19575" y="2176"/>
                          <a:pt x="19575" y="2363"/>
                        </a:cubicBezTo>
                        <a:lnTo>
                          <a:pt x="19575" y="19238"/>
                        </a:lnTo>
                        <a:cubicBezTo>
                          <a:pt x="19575" y="19424"/>
                          <a:pt x="19424" y="19575"/>
                          <a:pt x="19238" y="19575"/>
                        </a:cubicBezTo>
                        <a:lnTo>
                          <a:pt x="16538" y="19575"/>
                        </a:lnTo>
                        <a:cubicBezTo>
                          <a:pt x="15978" y="19575"/>
                          <a:pt x="15525" y="20028"/>
                          <a:pt x="15525" y="20588"/>
                        </a:cubicBezTo>
                        <a:cubicBezTo>
                          <a:pt x="15525" y="21147"/>
                          <a:pt x="15978" y="21600"/>
                          <a:pt x="16538" y="21600"/>
                        </a:cubicBezTo>
                        <a:lnTo>
                          <a:pt x="19238" y="21600"/>
                        </a:lnTo>
                        <a:cubicBezTo>
                          <a:pt x="20542" y="21600"/>
                          <a:pt x="21600" y="20542"/>
                          <a:pt x="21600" y="19238"/>
                        </a:cubicBezTo>
                        <a:lnTo>
                          <a:pt x="21600" y="2363"/>
                        </a:lnTo>
                        <a:cubicBezTo>
                          <a:pt x="21600" y="1058"/>
                          <a:pt x="20542" y="0"/>
                          <a:pt x="19238" y="0"/>
                        </a:cubicBezTo>
                        <a:close/>
                        <a:moveTo>
                          <a:pt x="10578" y="19575"/>
                        </a:moveTo>
                        <a:lnTo>
                          <a:pt x="7647" y="19575"/>
                        </a:lnTo>
                        <a:lnTo>
                          <a:pt x="7917" y="18225"/>
                        </a:lnTo>
                        <a:lnTo>
                          <a:pt x="10308" y="18225"/>
                        </a:lnTo>
                        <a:close/>
                        <a:moveTo>
                          <a:pt x="16200" y="7763"/>
                        </a:moveTo>
                        <a:lnTo>
                          <a:pt x="16200" y="15863"/>
                        </a:lnTo>
                        <a:cubicBezTo>
                          <a:pt x="16200" y="16049"/>
                          <a:pt x="16049" y="16200"/>
                          <a:pt x="15863" y="16200"/>
                        </a:cubicBezTo>
                        <a:lnTo>
                          <a:pt x="2363" y="16200"/>
                        </a:lnTo>
                        <a:cubicBezTo>
                          <a:pt x="2176" y="16200"/>
                          <a:pt x="2025" y="16049"/>
                          <a:pt x="2025" y="15863"/>
                        </a:cubicBezTo>
                        <a:lnTo>
                          <a:pt x="2025" y="7763"/>
                        </a:lnTo>
                        <a:cubicBezTo>
                          <a:pt x="2025" y="7576"/>
                          <a:pt x="2176" y="7425"/>
                          <a:pt x="2363" y="7425"/>
                        </a:cubicBezTo>
                        <a:lnTo>
                          <a:pt x="15863" y="7425"/>
                        </a:lnTo>
                        <a:cubicBezTo>
                          <a:pt x="16049" y="7425"/>
                          <a:pt x="16200" y="7576"/>
                          <a:pt x="16200" y="7763"/>
                        </a:cubicBezTo>
                        <a:close/>
                      </a:path>
                    </a:pathLst>
                  </a:custGeom>
                  <a:solidFill>
                    <a:schemeClr val="tx2"/>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170" name="Graphic 92"/>
                  <p:cNvSpPr/>
                  <p:nvPr/>
                </p:nvSpPr>
                <p:spPr>
                  <a:xfrm>
                    <a:off x="15783" y="782895"/>
                    <a:ext cx="459502" cy="459501"/>
                  </a:xfrm>
                  <a:custGeom>
                    <a:avLst/>
                    <a:gdLst/>
                    <a:ahLst/>
                    <a:cxnLst>
                      <a:cxn ang="0">
                        <a:pos x="wd2" y="hd2"/>
                      </a:cxn>
                      <a:cxn ang="5400000">
                        <a:pos x="wd2" y="hd2"/>
                      </a:cxn>
                      <a:cxn ang="10800000">
                        <a:pos x="wd2" y="hd2"/>
                      </a:cxn>
                      <a:cxn ang="16200000">
                        <a:pos x="wd2" y="hd2"/>
                      </a:cxn>
                    </a:cxnLst>
                    <a:rect l="0" t="0" r="r" b="b"/>
                    <a:pathLst>
                      <a:path w="21600" h="21600" extrusionOk="0">
                        <a:moveTo>
                          <a:pt x="19238" y="0"/>
                        </a:moveTo>
                        <a:lnTo>
                          <a:pt x="2363" y="0"/>
                        </a:lnTo>
                        <a:cubicBezTo>
                          <a:pt x="1058" y="0"/>
                          <a:pt x="0" y="1058"/>
                          <a:pt x="0" y="2363"/>
                        </a:cubicBezTo>
                        <a:lnTo>
                          <a:pt x="0" y="14513"/>
                        </a:lnTo>
                        <a:cubicBezTo>
                          <a:pt x="0" y="15817"/>
                          <a:pt x="1058" y="16875"/>
                          <a:pt x="2363" y="16875"/>
                        </a:cubicBezTo>
                        <a:lnTo>
                          <a:pt x="7387" y="16875"/>
                        </a:lnTo>
                        <a:cubicBezTo>
                          <a:pt x="7275" y="18436"/>
                          <a:pt x="6888" y="19342"/>
                          <a:pt x="6229" y="19575"/>
                        </a:cubicBezTo>
                        <a:lnTo>
                          <a:pt x="5738" y="19575"/>
                        </a:lnTo>
                        <a:cubicBezTo>
                          <a:pt x="5178" y="19575"/>
                          <a:pt x="4725" y="20028"/>
                          <a:pt x="4725" y="20588"/>
                        </a:cubicBezTo>
                        <a:cubicBezTo>
                          <a:pt x="4725" y="21147"/>
                          <a:pt x="5178" y="21600"/>
                          <a:pt x="5738" y="21600"/>
                        </a:cubicBezTo>
                        <a:lnTo>
                          <a:pt x="15863" y="21600"/>
                        </a:lnTo>
                        <a:cubicBezTo>
                          <a:pt x="16422" y="21600"/>
                          <a:pt x="16875" y="21147"/>
                          <a:pt x="16875" y="20588"/>
                        </a:cubicBezTo>
                        <a:cubicBezTo>
                          <a:pt x="16875" y="20028"/>
                          <a:pt x="16422" y="19575"/>
                          <a:pt x="15863" y="19575"/>
                        </a:cubicBezTo>
                        <a:lnTo>
                          <a:pt x="15371" y="19575"/>
                        </a:lnTo>
                        <a:cubicBezTo>
                          <a:pt x="14712" y="19342"/>
                          <a:pt x="14325" y="18436"/>
                          <a:pt x="14213" y="16875"/>
                        </a:cubicBezTo>
                        <a:lnTo>
                          <a:pt x="19238" y="16875"/>
                        </a:lnTo>
                        <a:cubicBezTo>
                          <a:pt x="20542" y="16875"/>
                          <a:pt x="21600" y="15817"/>
                          <a:pt x="21600" y="14513"/>
                        </a:cubicBezTo>
                        <a:lnTo>
                          <a:pt x="21600" y="2363"/>
                        </a:lnTo>
                        <a:cubicBezTo>
                          <a:pt x="21600" y="1058"/>
                          <a:pt x="20542" y="0"/>
                          <a:pt x="19238" y="0"/>
                        </a:cubicBezTo>
                        <a:close/>
                        <a:moveTo>
                          <a:pt x="2363" y="2025"/>
                        </a:moveTo>
                        <a:lnTo>
                          <a:pt x="19238" y="2025"/>
                        </a:lnTo>
                        <a:cubicBezTo>
                          <a:pt x="19424" y="2025"/>
                          <a:pt x="19575" y="2176"/>
                          <a:pt x="19575" y="2363"/>
                        </a:cubicBezTo>
                        <a:lnTo>
                          <a:pt x="19575" y="11475"/>
                        </a:lnTo>
                        <a:lnTo>
                          <a:pt x="2025" y="11475"/>
                        </a:lnTo>
                        <a:lnTo>
                          <a:pt x="2025" y="2363"/>
                        </a:lnTo>
                        <a:cubicBezTo>
                          <a:pt x="2025" y="2176"/>
                          <a:pt x="2176" y="2025"/>
                          <a:pt x="2363" y="2025"/>
                        </a:cubicBezTo>
                        <a:close/>
                        <a:moveTo>
                          <a:pt x="12747" y="19575"/>
                        </a:moveTo>
                        <a:lnTo>
                          <a:pt x="8853" y="19575"/>
                        </a:lnTo>
                        <a:cubicBezTo>
                          <a:pt x="9199" y="18715"/>
                          <a:pt x="9393" y="17801"/>
                          <a:pt x="9426" y="16875"/>
                        </a:cubicBezTo>
                        <a:lnTo>
                          <a:pt x="12174" y="16875"/>
                        </a:lnTo>
                        <a:cubicBezTo>
                          <a:pt x="12207" y="17801"/>
                          <a:pt x="12401" y="18715"/>
                          <a:pt x="12747" y="19575"/>
                        </a:cubicBezTo>
                        <a:close/>
                        <a:moveTo>
                          <a:pt x="19238" y="14850"/>
                        </a:moveTo>
                        <a:lnTo>
                          <a:pt x="2363" y="14850"/>
                        </a:lnTo>
                        <a:cubicBezTo>
                          <a:pt x="2176" y="14850"/>
                          <a:pt x="2025" y="14699"/>
                          <a:pt x="2025" y="14513"/>
                        </a:cubicBezTo>
                        <a:lnTo>
                          <a:pt x="2025" y="13500"/>
                        </a:lnTo>
                        <a:lnTo>
                          <a:pt x="19575" y="13500"/>
                        </a:lnTo>
                        <a:lnTo>
                          <a:pt x="19575" y="14513"/>
                        </a:lnTo>
                        <a:cubicBezTo>
                          <a:pt x="19575" y="14699"/>
                          <a:pt x="19424" y="14850"/>
                          <a:pt x="19238" y="14850"/>
                        </a:cubicBezTo>
                        <a:close/>
                      </a:path>
                    </a:pathLst>
                  </a:custGeom>
                  <a:solidFill>
                    <a:schemeClr val="tx2"/>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171" name="Graphic 146"/>
                  <p:cNvSpPr/>
                  <p:nvPr/>
                </p:nvSpPr>
                <p:spPr>
                  <a:xfrm>
                    <a:off x="0" y="2386531"/>
                    <a:ext cx="491068" cy="383648"/>
                  </a:xfrm>
                  <a:custGeom>
                    <a:avLst/>
                    <a:gdLst/>
                    <a:ahLst/>
                    <a:cxnLst>
                      <a:cxn ang="0">
                        <a:pos x="wd2" y="hd2"/>
                      </a:cxn>
                      <a:cxn ang="5400000">
                        <a:pos x="wd2" y="hd2"/>
                      </a:cxn>
                      <a:cxn ang="10800000">
                        <a:pos x="wd2" y="hd2"/>
                      </a:cxn>
                      <a:cxn ang="16200000">
                        <a:pos x="wd2" y="hd2"/>
                      </a:cxn>
                    </a:cxnLst>
                    <a:rect l="0" t="0" r="r" b="b"/>
                    <a:pathLst>
                      <a:path w="21600" h="21600" extrusionOk="0">
                        <a:moveTo>
                          <a:pt x="20588" y="14688"/>
                        </a:moveTo>
                        <a:lnTo>
                          <a:pt x="20250" y="14688"/>
                        </a:lnTo>
                        <a:lnTo>
                          <a:pt x="20250" y="3024"/>
                        </a:lnTo>
                        <a:cubicBezTo>
                          <a:pt x="20250" y="1354"/>
                          <a:pt x="19192" y="0"/>
                          <a:pt x="17888" y="0"/>
                        </a:cubicBezTo>
                        <a:lnTo>
                          <a:pt x="3713" y="0"/>
                        </a:lnTo>
                        <a:cubicBezTo>
                          <a:pt x="2408" y="0"/>
                          <a:pt x="1350" y="1354"/>
                          <a:pt x="1350" y="3024"/>
                        </a:cubicBezTo>
                        <a:lnTo>
                          <a:pt x="1350" y="14688"/>
                        </a:lnTo>
                        <a:lnTo>
                          <a:pt x="1013" y="14688"/>
                        </a:lnTo>
                        <a:cubicBezTo>
                          <a:pt x="453" y="14688"/>
                          <a:pt x="0" y="15268"/>
                          <a:pt x="0" y="15984"/>
                        </a:cubicBezTo>
                        <a:cubicBezTo>
                          <a:pt x="3" y="19084"/>
                          <a:pt x="1966" y="21596"/>
                          <a:pt x="4388" y="21600"/>
                        </a:cubicBezTo>
                        <a:lnTo>
                          <a:pt x="17213" y="21600"/>
                        </a:lnTo>
                        <a:cubicBezTo>
                          <a:pt x="19634" y="21596"/>
                          <a:pt x="21597" y="19084"/>
                          <a:pt x="21600" y="15984"/>
                        </a:cubicBezTo>
                        <a:cubicBezTo>
                          <a:pt x="21600" y="15268"/>
                          <a:pt x="21147" y="14688"/>
                          <a:pt x="20588" y="14688"/>
                        </a:cubicBezTo>
                        <a:close/>
                        <a:moveTo>
                          <a:pt x="3375" y="3024"/>
                        </a:moveTo>
                        <a:cubicBezTo>
                          <a:pt x="3375" y="2785"/>
                          <a:pt x="3526" y="2592"/>
                          <a:pt x="3713" y="2592"/>
                        </a:cubicBezTo>
                        <a:lnTo>
                          <a:pt x="17888" y="2592"/>
                        </a:lnTo>
                        <a:cubicBezTo>
                          <a:pt x="18074" y="2592"/>
                          <a:pt x="18225" y="2785"/>
                          <a:pt x="18225" y="3024"/>
                        </a:cubicBezTo>
                        <a:lnTo>
                          <a:pt x="18225" y="14688"/>
                        </a:lnTo>
                        <a:lnTo>
                          <a:pt x="3375" y="14688"/>
                        </a:lnTo>
                        <a:close/>
                        <a:moveTo>
                          <a:pt x="17213" y="19008"/>
                        </a:moveTo>
                        <a:lnTo>
                          <a:pt x="4388" y="19008"/>
                        </a:lnTo>
                        <a:cubicBezTo>
                          <a:pt x="3475" y="19008"/>
                          <a:pt x="2644" y="18335"/>
                          <a:pt x="2253" y="17280"/>
                        </a:cubicBezTo>
                        <a:lnTo>
                          <a:pt x="8100" y="17280"/>
                        </a:lnTo>
                        <a:cubicBezTo>
                          <a:pt x="8100" y="17757"/>
                          <a:pt x="8402" y="18144"/>
                          <a:pt x="8775" y="18144"/>
                        </a:cubicBezTo>
                        <a:lnTo>
                          <a:pt x="12825" y="18144"/>
                        </a:lnTo>
                        <a:cubicBezTo>
                          <a:pt x="13198" y="18144"/>
                          <a:pt x="13500" y="17757"/>
                          <a:pt x="13500" y="17280"/>
                        </a:cubicBezTo>
                        <a:lnTo>
                          <a:pt x="19347" y="17280"/>
                        </a:lnTo>
                        <a:cubicBezTo>
                          <a:pt x="18956" y="18335"/>
                          <a:pt x="18125" y="19008"/>
                          <a:pt x="17213" y="19008"/>
                        </a:cubicBezTo>
                        <a:close/>
                      </a:path>
                    </a:pathLst>
                  </a:custGeom>
                  <a:solidFill>
                    <a:schemeClr val="tx2"/>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172" name="Graphic 80"/>
                  <p:cNvSpPr/>
                  <p:nvPr/>
                </p:nvSpPr>
                <p:spPr>
                  <a:xfrm>
                    <a:off x="44380" y="1538023"/>
                    <a:ext cx="402308" cy="514955"/>
                  </a:xfrm>
                  <a:custGeom>
                    <a:avLst/>
                    <a:gdLst/>
                    <a:ahLst/>
                    <a:cxnLst>
                      <a:cxn ang="0">
                        <a:pos x="wd2" y="hd2"/>
                      </a:cxn>
                      <a:cxn ang="5400000">
                        <a:pos x="wd2" y="hd2"/>
                      </a:cxn>
                      <a:cxn ang="10800000">
                        <a:pos x="wd2" y="hd2"/>
                      </a:cxn>
                      <a:cxn ang="16200000">
                        <a:pos x="wd2" y="hd2"/>
                      </a:cxn>
                    </a:cxnLst>
                    <a:rect l="0" t="0" r="r" b="b"/>
                    <a:pathLst>
                      <a:path w="21600" h="21600" extrusionOk="0">
                        <a:moveTo>
                          <a:pt x="18144" y="0"/>
                        </a:moveTo>
                        <a:lnTo>
                          <a:pt x="3456" y="0"/>
                        </a:lnTo>
                        <a:cubicBezTo>
                          <a:pt x="1547" y="0"/>
                          <a:pt x="0" y="1209"/>
                          <a:pt x="0" y="2700"/>
                        </a:cubicBezTo>
                        <a:lnTo>
                          <a:pt x="0" y="18900"/>
                        </a:lnTo>
                        <a:cubicBezTo>
                          <a:pt x="0" y="20391"/>
                          <a:pt x="1547" y="21600"/>
                          <a:pt x="3456" y="21600"/>
                        </a:cubicBezTo>
                        <a:lnTo>
                          <a:pt x="18144" y="21600"/>
                        </a:lnTo>
                        <a:cubicBezTo>
                          <a:pt x="20053" y="21600"/>
                          <a:pt x="21600" y="20391"/>
                          <a:pt x="21600" y="18900"/>
                        </a:cubicBezTo>
                        <a:lnTo>
                          <a:pt x="21600" y="2700"/>
                        </a:lnTo>
                        <a:cubicBezTo>
                          <a:pt x="21600" y="1209"/>
                          <a:pt x="20053" y="0"/>
                          <a:pt x="18144" y="0"/>
                        </a:cubicBezTo>
                        <a:close/>
                        <a:moveTo>
                          <a:pt x="3456" y="2025"/>
                        </a:moveTo>
                        <a:lnTo>
                          <a:pt x="18144" y="2025"/>
                        </a:lnTo>
                        <a:cubicBezTo>
                          <a:pt x="18621" y="2025"/>
                          <a:pt x="19008" y="2327"/>
                          <a:pt x="19008" y="2700"/>
                        </a:cubicBezTo>
                        <a:lnTo>
                          <a:pt x="19008" y="16200"/>
                        </a:lnTo>
                        <a:lnTo>
                          <a:pt x="2592" y="16200"/>
                        </a:lnTo>
                        <a:lnTo>
                          <a:pt x="2592" y="2700"/>
                        </a:lnTo>
                        <a:cubicBezTo>
                          <a:pt x="2592" y="2327"/>
                          <a:pt x="2979" y="2025"/>
                          <a:pt x="3456" y="2025"/>
                        </a:cubicBezTo>
                        <a:close/>
                        <a:moveTo>
                          <a:pt x="18144" y="19575"/>
                        </a:moveTo>
                        <a:lnTo>
                          <a:pt x="3456" y="19575"/>
                        </a:lnTo>
                        <a:cubicBezTo>
                          <a:pt x="2979" y="19575"/>
                          <a:pt x="2592" y="19273"/>
                          <a:pt x="2592" y="18900"/>
                        </a:cubicBezTo>
                        <a:lnTo>
                          <a:pt x="2592" y="18225"/>
                        </a:lnTo>
                        <a:lnTo>
                          <a:pt x="9583" y="18225"/>
                        </a:lnTo>
                        <a:cubicBezTo>
                          <a:pt x="9818" y="18750"/>
                          <a:pt x="10552" y="19027"/>
                          <a:pt x="11224" y="18844"/>
                        </a:cubicBezTo>
                        <a:cubicBezTo>
                          <a:pt x="11595" y="18743"/>
                          <a:pt x="11887" y="18515"/>
                          <a:pt x="12017" y="18225"/>
                        </a:cubicBezTo>
                        <a:lnTo>
                          <a:pt x="19008" y="18225"/>
                        </a:lnTo>
                        <a:lnTo>
                          <a:pt x="19008" y="18900"/>
                        </a:lnTo>
                        <a:cubicBezTo>
                          <a:pt x="19008" y="19273"/>
                          <a:pt x="18621" y="19575"/>
                          <a:pt x="18144" y="19575"/>
                        </a:cubicBezTo>
                        <a:close/>
                      </a:path>
                    </a:pathLst>
                  </a:custGeom>
                  <a:solidFill>
                    <a:schemeClr val="tx2"/>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173" name="Shape"/>
                  <p:cNvSpPr/>
                  <p:nvPr/>
                </p:nvSpPr>
                <p:spPr>
                  <a:xfrm>
                    <a:off x="87577" y="0"/>
                    <a:ext cx="315914" cy="459582"/>
                  </a:xfrm>
                  <a:custGeom>
                    <a:avLst/>
                    <a:gdLst/>
                    <a:ahLst/>
                    <a:cxnLst>
                      <a:cxn ang="0">
                        <a:pos x="wd2" y="hd2"/>
                      </a:cxn>
                      <a:cxn ang="5400000">
                        <a:pos x="wd2" y="hd2"/>
                      </a:cxn>
                      <a:cxn ang="10800000">
                        <a:pos x="wd2" y="hd2"/>
                      </a:cxn>
                      <a:cxn ang="16200000">
                        <a:pos x="wd2" y="hd2"/>
                      </a:cxn>
                    </a:cxnLst>
                    <a:rect l="0" t="0" r="r" b="b"/>
                    <a:pathLst>
                      <a:path w="21600" h="21600" extrusionOk="0">
                        <a:moveTo>
                          <a:pt x="3908" y="0"/>
                        </a:moveTo>
                        <a:cubicBezTo>
                          <a:pt x="1739" y="0"/>
                          <a:pt x="0" y="1214"/>
                          <a:pt x="0" y="2705"/>
                        </a:cubicBezTo>
                        <a:lnTo>
                          <a:pt x="0" y="18895"/>
                        </a:lnTo>
                        <a:cubicBezTo>
                          <a:pt x="0" y="20386"/>
                          <a:pt x="1739" y="21600"/>
                          <a:pt x="3908" y="21600"/>
                        </a:cubicBezTo>
                        <a:lnTo>
                          <a:pt x="17665" y="21600"/>
                        </a:lnTo>
                        <a:cubicBezTo>
                          <a:pt x="19834" y="21600"/>
                          <a:pt x="21600" y="20386"/>
                          <a:pt x="21600" y="18895"/>
                        </a:cubicBezTo>
                        <a:lnTo>
                          <a:pt x="21600" y="2705"/>
                        </a:lnTo>
                        <a:cubicBezTo>
                          <a:pt x="21600" y="1214"/>
                          <a:pt x="19834" y="0"/>
                          <a:pt x="17665" y="0"/>
                        </a:cubicBezTo>
                        <a:lnTo>
                          <a:pt x="3908" y="0"/>
                        </a:lnTo>
                        <a:close/>
                        <a:moveTo>
                          <a:pt x="3908" y="2033"/>
                        </a:moveTo>
                        <a:lnTo>
                          <a:pt x="4884" y="2033"/>
                        </a:lnTo>
                        <a:lnTo>
                          <a:pt x="4884" y="2369"/>
                        </a:lnTo>
                        <a:cubicBezTo>
                          <a:pt x="4884" y="2928"/>
                          <a:pt x="5564" y="3376"/>
                          <a:pt x="6377" y="3376"/>
                        </a:cubicBezTo>
                        <a:lnTo>
                          <a:pt x="15196" y="3376"/>
                        </a:lnTo>
                        <a:cubicBezTo>
                          <a:pt x="16009" y="3376"/>
                          <a:pt x="16689" y="2928"/>
                          <a:pt x="16688" y="2369"/>
                        </a:cubicBezTo>
                        <a:lnTo>
                          <a:pt x="16688" y="2033"/>
                        </a:lnTo>
                        <a:lnTo>
                          <a:pt x="17665" y="2033"/>
                        </a:lnTo>
                        <a:cubicBezTo>
                          <a:pt x="18208" y="2033"/>
                          <a:pt x="18642" y="2332"/>
                          <a:pt x="18642" y="2705"/>
                        </a:cubicBezTo>
                        <a:lnTo>
                          <a:pt x="18642" y="18895"/>
                        </a:lnTo>
                        <a:cubicBezTo>
                          <a:pt x="18642" y="19268"/>
                          <a:pt x="18208" y="19586"/>
                          <a:pt x="17665" y="19585"/>
                        </a:cubicBezTo>
                        <a:lnTo>
                          <a:pt x="3908" y="19585"/>
                        </a:lnTo>
                        <a:cubicBezTo>
                          <a:pt x="3365" y="19585"/>
                          <a:pt x="2930" y="19268"/>
                          <a:pt x="2931" y="18895"/>
                        </a:cubicBezTo>
                        <a:lnTo>
                          <a:pt x="2931" y="2705"/>
                        </a:lnTo>
                        <a:cubicBezTo>
                          <a:pt x="2931" y="2332"/>
                          <a:pt x="3365" y="2033"/>
                          <a:pt x="3908" y="2033"/>
                        </a:cubicBezTo>
                        <a:close/>
                      </a:path>
                    </a:pathLst>
                  </a:custGeom>
                  <a:solidFill>
                    <a:schemeClr val="tx2"/>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grpSp>
          </p:grpSp>
          <p:sp>
            <p:nvSpPr>
              <p:cNvPr id="176" name="+78%"/>
              <p:cNvSpPr txBox="1"/>
              <p:nvPr/>
            </p:nvSpPr>
            <p:spPr>
              <a:xfrm>
                <a:off x="4756451" y="4049"/>
                <a:ext cx="152621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+78%</a:t>
                </a:r>
              </a:p>
            </p:txBody>
          </p:sp>
          <p:sp>
            <p:nvSpPr>
              <p:cNvPr id="177" name="+25%"/>
              <p:cNvSpPr txBox="1"/>
              <p:nvPr/>
            </p:nvSpPr>
            <p:spPr>
              <a:xfrm>
                <a:off x="4756451" y="1561736"/>
                <a:ext cx="152621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+25%</a:t>
                </a:r>
              </a:p>
            </p:txBody>
          </p:sp>
          <p:sp>
            <p:nvSpPr>
              <p:cNvPr id="178" name="+105%"/>
              <p:cNvSpPr txBox="1"/>
              <p:nvPr/>
            </p:nvSpPr>
            <p:spPr>
              <a:xfrm>
                <a:off x="4756451" y="3119422"/>
                <a:ext cx="152621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+105%</a:t>
                </a:r>
              </a:p>
            </p:txBody>
          </p:sp>
          <p:sp>
            <p:nvSpPr>
              <p:cNvPr id="179" name="+34%"/>
              <p:cNvSpPr txBox="1"/>
              <p:nvPr/>
            </p:nvSpPr>
            <p:spPr>
              <a:xfrm>
                <a:off x="4756451" y="4677109"/>
                <a:ext cx="152621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+34%</a:t>
                </a:r>
              </a:p>
            </p:txBody>
          </p:sp>
          <p:sp>
            <p:nvSpPr>
              <p:cNvPr id="180" name="+88%"/>
              <p:cNvSpPr txBox="1"/>
              <p:nvPr/>
            </p:nvSpPr>
            <p:spPr>
              <a:xfrm>
                <a:off x="4756451" y="6234796"/>
                <a:ext cx="152621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600" b="0">
                    <a:solidFill>
                      <a:srgbClr val="1D1C21"/>
                    </a:solidFill>
                    <a:latin typeface="DM Sans Medium"/>
                    <a:ea typeface="DM Sans Medium"/>
                    <a:cs typeface="DM Sans Medium"/>
                    <a:sym typeface="DM Sans Medium"/>
                  </a:defRPr>
                </a:lvl1pPr>
              </a:lstStyle>
              <a:p>
                <a:r>
                  <a:rPr>
                    <a:solidFill>
                      <a:schemeClr val="tx1"/>
                    </a:solidFill>
                  </a:rPr>
                  <a:t>+88%</a:t>
                </a:r>
              </a:p>
            </p:txBody>
          </p:sp>
        </p:grpSp>
        <p:grpSp>
          <p:nvGrpSpPr>
            <p:cNvPr id="184" name="Group"/>
            <p:cNvGrpSpPr/>
            <p:nvPr/>
          </p:nvGrpSpPr>
          <p:grpSpPr>
            <a:xfrm>
              <a:off x="9034889" y="908829"/>
              <a:ext cx="8425201" cy="4417508"/>
              <a:chOff x="0" y="0"/>
              <a:chExt cx="8425199" cy="4417507"/>
            </a:xfrm>
          </p:grpSpPr>
          <p:sp>
            <p:nvSpPr>
              <p:cNvPr id="182" name="Social Media"/>
              <p:cNvSpPr txBox="1"/>
              <p:nvPr/>
            </p:nvSpPr>
            <p:spPr>
              <a:xfrm>
                <a:off x="0" y="0"/>
                <a:ext cx="8317021"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Social Media</a:t>
                </a:r>
              </a:p>
            </p:txBody>
          </p:sp>
          <p:sp>
            <p:nvSpPr>
              <p:cNvPr id="18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0" y="1360261"/>
                <a:ext cx="8425199" cy="30572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a:t>
                </a:r>
                <a:r>
                  <a:rPr dirty="0" err="1">
                    <a:solidFill>
                      <a:schemeClr val="tx2"/>
                    </a:solidFill>
                  </a:rPr>
                  <a:t>est</a:t>
                </a:r>
                <a:r>
                  <a:rPr dirty="0">
                    <a:solidFill>
                      <a:schemeClr val="tx2"/>
                    </a:solidFill>
                  </a:rPr>
                  <a:t> </a:t>
                </a:r>
                <a:r>
                  <a:rPr dirty="0" err="1">
                    <a:solidFill>
                      <a:schemeClr val="tx2"/>
                    </a:solidFill>
                  </a:rPr>
                  <a:t>laborum</a:t>
                </a:r>
                <a:r>
                  <a:rPr dirty="0">
                    <a:solidFill>
                      <a:schemeClr val="tx2"/>
                    </a:solidFill>
                  </a:rPr>
                  <a:t>.</a:t>
                </a:r>
              </a:p>
            </p:txBody>
          </p:sp>
        </p:grpSp>
      </p:grpSp>
    </p:spTree>
  </p:cSld>
  <p:clrMapOvr>
    <a:masterClrMapping/>
  </p:clrMapOvr>
  <p:transition spd="med"/>
</p:sld>
</file>

<file path=ppt/theme/theme1.xml><?xml version="1.0" encoding="utf-8"?>
<a:theme xmlns:a="http://schemas.openxmlformats.org/drawingml/2006/main"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9578B"/>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94</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2020-12-14T19:17:16Z</dcterms:modified>
</cp:coreProperties>
</file>