
<file path=[Content_Types].xml><?xml version="1.0" encoding="utf-8"?>
<Types xmlns="http://schemas.openxmlformats.org/package/2006/content-types">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4"/>
    <p:sldMasterId id="2147483661" r:id="rId5"/>
  </p:sldMasterIdLst>
  <p:notesMasterIdLst>
    <p:notesMasterId r:id="rId6"/>
  </p:notesMasterIdLst>
  <p:sldIdLst>
    <p:sldId id="256" r:id="rId7"/>
  </p:sldIdLst>
  <p:sldSz cy="5143500" cx="9144000"/>
  <p:notesSz cx="6858000" cy="9144000"/>
  <p:embeddedFontLst>
    <p:embeddedFont>
      <p:font typeface="DM Sans Medium"/>
      <p:regular r:id="rId8"/>
      <p:bold r:id="rId9"/>
      <p:italic r:id="rId10"/>
      <p:boldItalic r:id="rId11"/>
    </p:embeddedFont>
    <p:embeddedFont>
      <p:font typeface="Helvetica Neue"/>
      <p:regular r:id="rId12"/>
      <p:bold r:id="rId13"/>
      <p:italic r:id="rId14"/>
      <p:boldItalic r:id="rId15"/>
    </p:embeddedFont>
    <p:embeddedFont>
      <p:font typeface="DM Sans"/>
      <p:bold r:id="rId16"/>
      <p:boldItalic r:id="rId1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font" Target="fonts/DMSansMedium-boldItalic.fntdata"/><Relationship Id="rId10" Type="http://schemas.openxmlformats.org/officeDocument/2006/relationships/font" Target="fonts/DMSansMedium-italic.fntdata"/><Relationship Id="rId13" Type="http://schemas.openxmlformats.org/officeDocument/2006/relationships/font" Target="fonts/HelveticaNeue-bold.fntdata"/><Relationship Id="rId12" Type="http://schemas.openxmlformats.org/officeDocument/2006/relationships/font" Target="fonts/HelveticaNeue-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font" Target="fonts/DMSansMedium-bold.fntdata"/><Relationship Id="rId15" Type="http://schemas.openxmlformats.org/officeDocument/2006/relationships/font" Target="fonts/HelveticaNeue-boldItalic.fntdata"/><Relationship Id="rId14" Type="http://schemas.openxmlformats.org/officeDocument/2006/relationships/font" Target="fonts/HelveticaNeue-italic.fntdata"/><Relationship Id="rId17" Type="http://schemas.openxmlformats.org/officeDocument/2006/relationships/font" Target="fonts/DMSans-boldItalic.fntdata"/><Relationship Id="rId16" Type="http://schemas.openxmlformats.org/officeDocument/2006/relationships/font" Target="fonts/DMSans-bold.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font" Target="fonts/DMSansMedium-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 name="Shape 52"/>
        <p:cNvGrpSpPr/>
        <p:nvPr/>
      </p:nvGrpSpPr>
      <p:grpSpPr>
        <a:xfrm>
          <a:off x="0" y="0"/>
          <a:ext cx="0" cy="0"/>
          <a:chOff x="0" y="0"/>
          <a:chExt cx="0" cy="0"/>
        </a:xfrm>
      </p:grpSpPr>
      <p:sp>
        <p:nvSpPr>
          <p:cNvPr id="53" name="Google Shape;53;g1c226a0e735_2_2: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4" name="Google Shape;54;g1c226a0e735_2_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p:cSld name="Title &amp; Subtitle">
    <p:spTree>
      <p:nvGrpSpPr>
        <p:cNvPr id="51" name="Shape 51"/>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0" name="Shape 50"/>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59"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 name="Shape 55"/>
        <p:cNvGrpSpPr/>
        <p:nvPr/>
      </p:nvGrpSpPr>
      <p:grpSpPr>
        <a:xfrm>
          <a:off x="0" y="0"/>
          <a:ext cx="0" cy="0"/>
          <a:chOff x="0" y="0"/>
          <a:chExt cx="0" cy="0"/>
        </a:xfrm>
      </p:grpSpPr>
      <p:grpSp>
        <p:nvGrpSpPr>
          <p:cNvPr id="56" name="Google Shape;56;p15"/>
          <p:cNvGrpSpPr/>
          <p:nvPr/>
        </p:nvGrpSpPr>
        <p:grpSpPr>
          <a:xfrm>
            <a:off x="1410146" y="1292471"/>
            <a:ext cx="6547535" cy="2558559"/>
            <a:chOff x="-2" y="0"/>
            <a:chExt cx="17460092" cy="6822823"/>
          </a:xfrm>
        </p:grpSpPr>
        <p:grpSp>
          <p:nvGrpSpPr>
            <p:cNvPr id="57" name="Google Shape;57;p15"/>
            <p:cNvGrpSpPr/>
            <p:nvPr/>
          </p:nvGrpSpPr>
          <p:grpSpPr>
            <a:xfrm>
              <a:off x="-2" y="0"/>
              <a:ext cx="6282673" cy="6822823"/>
              <a:chOff x="-1" y="0"/>
              <a:chExt cx="6282671" cy="6822822"/>
            </a:xfrm>
          </p:grpSpPr>
          <p:grpSp>
            <p:nvGrpSpPr>
              <p:cNvPr id="58" name="Google Shape;58;p15"/>
              <p:cNvGrpSpPr/>
              <p:nvPr/>
            </p:nvGrpSpPr>
            <p:grpSpPr>
              <a:xfrm>
                <a:off x="-1" y="0"/>
                <a:ext cx="4484933" cy="6822822"/>
                <a:chOff x="0" y="0"/>
                <a:chExt cx="4484931" cy="6822822"/>
              </a:xfrm>
            </p:grpSpPr>
            <p:sp>
              <p:nvSpPr>
                <p:cNvPr id="59" name="Google Shape;59;p15"/>
                <p:cNvSpPr/>
                <p:nvPr/>
              </p:nvSpPr>
              <p:spPr>
                <a:xfrm>
                  <a:off x="3832187" y="1543321"/>
                  <a:ext cx="646241" cy="646241"/>
                </a:xfrm>
                <a:custGeom>
                  <a:rect b="b" l="l" r="r" t="t"/>
                  <a:pathLst>
                    <a:path extrusionOk="0" h="21600" w="2160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7932" y="6872"/>
                      </a:moveTo>
                      <a:cubicBezTo>
                        <a:pt x="17415" y="7098"/>
                        <a:pt x="16868" y="7248"/>
                        <a:pt x="16309" y="7318"/>
                      </a:cubicBezTo>
                      <a:cubicBezTo>
                        <a:pt x="16899" y="6967"/>
                        <a:pt x="17340" y="6411"/>
                        <a:pt x="17549" y="5756"/>
                      </a:cubicBezTo>
                      <a:cubicBezTo>
                        <a:pt x="16996" y="6084"/>
                        <a:pt x="16392" y="6316"/>
                        <a:pt x="15762" y="6440"/>
                      </a:cubicBezTo>
                      <a:cubicBezTo>
                        <a:pt x="14701" y="5303"/>
                        <a:pt x="12919" y="5241"/>
                        <a:pt x="11782" y="6302"/>
                      </a:cubicBezTo>
                      <a:cubicBezTo>
                        <a:pt x="11208" y="6837"/>
                        <a:pt x="10883" y="7587"/>
                        <a:pt x="10886" y="8372"/>
                      </a:cubicBezTo>
                      <a:cubicBezTo>
                        <a:pt x="10884" y="8590"/>
                        <a:pt x="10906" y="8807"/>
                        <a:pt x="10952" y="9020"/>
                      </a:cubicBezTo>
                      <a:cubicBezTo>
                        <a:pt x="8682" y="8907"/>
                        <a:pt x="6569" y="7830"/>
                        <a:pt x="5143" y="6061"/>
                      </a:cubicBezTo>
                      <a:cubicBezTo>
                        <a:pt x="4390" y="7351"/>
                        <a:pt x="4768" y="9004"/>
                        <a:pt x="6007" y="9838"/>
                      </a:cubicBezTo>
                      <a:cubicBezTo>
                        <a:pt x="5561" y="9826"/>
                        <a:pt x="5124" y="9707"/>
                        <a:pt x="4733" y="9490"/>
                      </a:cubicBezTo>
                      <a:lnTo>
                        <a:pt x="4733" y="9521"/>
                      </a:lnTo>
                      <a:cubicBezTo>
                        <a:pt x="4734" y="10865"/>
                        <a:pt x="5676" y="12024"/>
                        <a:pt x="6991" y="12298"/>
                      </a:cubicBezTo>
                      <a:cubicBezTo>
                        <a:pt x="6750" y="12361"/>
                        <a:pt x="6502" y="12392"/>
                        <a:pt x="6252" y="12391"/>
                      </a:cubicBezTo>
                      <a:cubicBezTo>
                        <a:pt x="6073" y="12394"/>
                        <a:pt x="5895" y="12378"/>
                        <a:pt x="5719" y="12342"/>
                      </a:cubicBezTo>
                      <a:cubicBezTo>
                        <a:pt x="6090" y="13490"/>
                        <a:pt x="7146" y="14279"/>
                        <a:pt x="8352" y="14311"/>
                      </a:cubicBezTo>
                      <a:cubicBezTo>
                        <a:pt x="7356" y="15092"/>
                        <a:pt x="6126" y="15517"/>
                        <a:pt x="4860" y="15516"/>
                      </a:cubicBezTo>
                      <a:cubicBezTo>
                        <a:pt x="4635" y="15518"/>
                        <a:pt x="4410" y="15505"/>
                        <a:pt x="4186" y="15477"/>
                      </a:cubicBezTo>
                      <a:cubicBezTo>
                        <a:pt x="7913" y="17867"/>
                        <a:pt x="12872" y="16784"/>
                        <a:pt x="15262" y="13057"/>
                      </a:cubicBezTo>
                      <a:cubicBezTo>
                        <a:pt x="16095" y="11759"/>
                        <a:pt x="16535" y="10247"/>
                        <a:pt x="16530" y="8704"/>
                      </a:cubicBezTo>
                      <a:cubicBezTo>
                        <a:pt x="16530" y="8580"/>
                        <a:pt x="16526" y="8459"/>
                        <a:pt x="16520" y="8339"/>
                      </a:cubicBezTo>
                      <a:cubicBezTo>
                        <a:pt x="17076" y="7940"/>
                        <a:pt x="17555" y="7443"/>
                        <a:pt x="17932" y="6872"/>
                      </a:cubicBezTo>
                      <a:close/>
                    </a:path>
                  </a:pathLst>
                </a:custGeom>
                <a:solidFill>
                  <a:schemeClr val="accent2"/>
                </a:solidFill>
                <a:ln>
                  <a:noFill/>
                </a:ln>
              </p:spPr>
              <p:txBody>
                <a:bodyPr anchorCtr="0" anchor="ctr" bIns="17150" lIns="17150" spcFirstLastPara="1" rIns="17150" wrap="square" tIns="171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60" name="Google Shape;60;p15"/>
                <p:cNvSpPr/>
                <p:nvPr/>
              </p:nvSpPr>
              <p:spPr>
                <a:xfrm>
                  <a:off x="3832187" y="4629964"/>
                  <a:ext cx="646241" cy="646241"/>
                </a:xfrm>
                <a:custGeom>
                  <a:rect b="b" l="l" r="r" t="t"/>
                  <a:pathLst>
                    <a:path extrusionOk="0" h="21600" w="2160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1187" y="3555"/>
                      </a:moveTo>
                      <a:cubicBezTo>
                        <a:pt x="7077" y="3555"/>
                        <a:pt x="4891" y="6196"/>
                        <a:pt x="4891" y="9076"/>
                      </a:cubicBezTo>
                      <a:cubicBezTo>
                        <a:pt x="4891" y="10410"/>
                        <a:pt x="5635" y="12076"/>
                        <a:pt x="6826" y="12604"/>
                      </a:cubicBezTo>
                      <a:cubicBezTo>
                        <a:pt x="7007" y="12685"/>
                        <a:pt x="7106" y="12650"/>
                        <a:pt x="7146" y="12482"/>
                      </a:cubicBezTo>
                      <a:cubicBezTo>
                        <a:pt x="7181" y="12354"/>
                        <a:pt x="7338" y="11739"/>
                        <a:pt x="7414" y="11449"/>
                      </a:cubicBezTo>
                      <a:cubicBezTo>
                        <a:pt x="7442" y="11357"/>
                        <a:pt x="7417" y="11257"/>
                        <a:pt x="7351" y="11187"/>
                      </a:cubicBezTo>
                      <a:cubicBezTo>
                        <a:pt x="6892" y="10591"/>
                        <a:pt x="6643" y="9861"/>
                        <a:pt x="6641" y="9109"/>
                      </a:cubicBezTo>
                      <a:cubicBezTo>
                        <a:pt x="6683" y="6876"/>
                        <a:pt x="8528" y="5100"/>
                        <a:pt x="10762" y="5142"/>
                      </a:cubicBezTo>
                      <a:cubicBezTo>
                        <a:pt x="10822" y="5143"/>
                        <a:pt x="10882" y="5146"/>
                        <a:pt x="10943" y="5149"/>
                      </a:cubicBezTo>
                      <a:cubicBezTo>
                        <a:pt x="13286" y="5149"/>
                        <a:pt x="14926" y="6676"/>
                        <a:pt x="14926" y="8859"/>
                      </a:cubicBezTo>
                      <a:cubicBezTo>
                        <a:pt x="14926" y="11326"/>
                        <a:pt x="13623" y="13035"/>
                        <a:pt x="11932" y="13035"/>
                      </a:cubicBezTo>
                      <a:cubicBezTo>
                        <a:pt x="11193" y="13093"/>
                        <a:pt x="10546" y="12542"/>
                        <a:pt x="10487" y="11802"/>
                      </a:cubicBezTo>
                      <a:cubicBezTo>
                        <a:pt x="10476" y="11663"/>
                        <a:pt x="10487" y="11522"/>
                        <a:pt x="10519" y="11386"/>
                      </a:cubicBezTo>
                      <a:cubicBezTo>
                        <a:pt x="10786" y="10301"/>
                        <a:pt x="11311" y="9134"/>
                        <a:pt x="11311" y="8351"/>
                      </a:cubicBezTo>
                      <a:cubicBezTo>
                        <a:pt x="11377" y="7711"/>
                        <a:pt x="10912" y="7139"/>
                        <a:pt x="10272" y="7073"/>
                      </a:cubicBezTo>
                      <a:cubicBezTo>
                        <a:pt x="10217" y="7068"/>
                        <a:pt x="10162" y="7066"/>
                        <a:pt x="10107" y="7068"/>
                      </a:cubicBezTo>
                      <a:cubicBezTo>
                        <a:pt x="9154" y="7068"/>
                        <a:pt x="8379" y="8014"/>
                        <a:pt x="8379" y="9285"/>
                      </a:cubicBezTo>
                      <a:cubicBezTo>
                        <a:pt x="8375" y="9752"/>
                        <a:pt x="8473" y="10213"/>
                        <a:pt x="8667" y="10637"/>
                      </a:cubicBezTo>
                      <a:lnTo>
                        <a:pt x="7549" y="15173"/>
                      </a:lnTo>
                      <a:cubicBezTo>
                        <a:pt x="7390" y="16280"/>
                        <a:pt x="7415" y="17406"/>
                        <a:pt x="7621" y="18505"/>
                      </a:cubicBezTo>
                      <a:cubicBezTo>
                        <a:pt x="7626" y="18560"/>
                        <a:pt x="7674" y="18600"/>
                        <a:pt x="7728" y="18595"/>
                      </a:cubicBezTo>
                      <a:cubicBezTo>
                        <a:pt x="7758" y="18592"/>
                        <a:pt x="7785" y="18576"/>
                        <a:pt x="7801" y="18552"/>
                      </a:cubicBezTo>
                      <a:cubicBezTo>
                        <a:pt x="8453" y="17652"/>
                        <a:pt x="8976" y="16665"/>
                        <a:pt x="9353" y="15620"/>
                      </a:cubicBezTo>
                      <a:cubicBezTo>
                        <a:pt x="9469" y="15188"/>
                        <a:pt x="9947" y="13449"/>
                        <a:pt x="9947" y="13449"/>
                      </a:cubicBezTo>
                      <a:cubicBezTo>
                        <a:pt x="10458" y="14137"/>
                        <a:pt x="11276" y="14529"/>
                        <a:pt x="12133" y="14494"/>
                      </a:cubicBezTo>
                      <a:cubicBezTo>
                        <a:pt x="15004" y="14494"/>
                        <a:pt x="17079" y="11963"/>
                        <a:pt x="17079" y="8822"/>
                      </a:cubicBezTo>
                      <a:cubicBezTo>
                        <a:pt x="17064" y="5808"/>
                        <a:pt x="14494" y="3555"/>
                        <a:pt x="11187" y="3555"/>
                      </a:cubicBezTo>
                      <a:close/>
                    </a:path>
                  </a:pathLst>
                </a:custGeom>
                <a:solidFill>
                  <a:schemeClr val="accent4"/>
                </a:solidFill>
                <a:ln>
                  <a:noFill/>
                </a:ln>
              </p:spPr>
              <p:txBody>
                <a:bodyPr anchorCtr="0" anchor="ctr" bIns="17150" lIns="17150" spcFirstLastPara="1" rIns="17150" wrap="square" tIns="171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61" name="Google Shape;61;p15"/>
                <p:cNvSpPr/>
                <p:nvPr/>
              </p:nvSpPr>
              <p:spPr>
                <a:xfrm>
                  <a:off x="3832187" y="6169990"/>
                  <a:ext cx="652744" cy="652832"/>
                </a:xfrm>
                <a:custGeom>
                  <a:rect b="b" l="l" r="r" t="t"/>
                  <a:pathLst>
                    <a:path extrusionOk="0" h="21600" w="21600">
                      <a:moveTo>
                        <a:pt x="10800" y="0"/>
                      </a:moveTo>
                      <a:cubicBezTo>
                        <a:pt x="4836" y="0"/>
                        <a:pt x="0" y="4838"/>
                        <a:pt x="0" y="10801"/>
                      </a:cubicBezTo>
                      <a:cubicBezTo>
                        <a:pt x="0" y="16765"/>
                        <a:pt x="4836" y="21600"/>
                        <a:pt x="10800" y="21600"/>
                      </a:cubicBezTo>
                      <a:cubicBezTo>
                        <a:pt x="16764" y="21600"/>
                        <a:pt x="21600" y="16765"/>
                        <a:pt x="21600" y="10801"/>
                      </a:cubicBezTo>
                      <a:cubicBezTo>
                        <a:pt x="21600" y="4838"/>
                        <a:pt x="16764" y="0"/>
                        <a:pt x="10800" y="0"/>
                      </a:cubicBezTo>
                      <a:close/>
                      <a:moveTo>
                        <a:pt x="10800" y="6075"/>
                      </a:moveTo>
                      <a:cubicBezTo>
                        <a:pt x="10800" y="6075"/>
                        <a:pt x="15025" y="6076"/>
                        <a:pt x="16081" y="6365"/>
                      </a:cubicBezTo>
                      <a:cubicBezTo>
                        <a:pt x="16659" y="6521"/>
                        <a:pt x="17114" y="6976"/>
                        <a:pt x="17270" y="7554"/>
                      </a:cubicBezTo>
                      <a:cubicBezTo>
                        <a:pt x="17559" y="8610"/>
                        <a:pt x="17548" y="10813"/>
                        <a:pt x="17548" y="10813"/>
                      </a:cubicBezTo>
                      <a:cubicBezTo>
                        <a:pt x="17548" y="10813"/>
                        <a:pt x="17548" y="13001"/>
                        <a:pt x="17270" y="14057"/>
                      </a:cubicBezTo>
                      <a:cubicBezTo>
                        <a:pt x="17114" y="14635"/>
                        <a:pt x="16659" y="15091"/>
                        <a:pt x="16081" y="15246"/>
                      </a:cubicBezTo>
                      <a:cubicBezTo>
                        <a:pt x="15025" y="15524"/>
                        <a:pt x="10800" y="15525"/>
                        <a:pt x="10800" y="15525"/>
                      </a:cubicBezTo>
                      <a:cubicBezTo>
                        <a:pt x="10800" y="15525"/>
                        <a:pt x="6586" y="15526"/>
                        <a:pt x="5519" y="15237"/>
                      </a:cubicBezTo>
                      <a:cubicBezTo>
                        <a:pt x="4941" y="15082"/>
                        <a:pt x="4483" y="14624"/>
                        <a:pt x="4327" y="14046"/>
                      </a:cubicBezTo>
                      <a:cubicBezTo>
                        <a:pt x="4049" y="13001"/>
                        <a:pt x="4052" y="10801"/>
                        <a:pt x="4052" y="10801"/>
                      </a:cubicBezTo>
                      <a:cubicBezTo>
                        <a:pt x="4052" y="10801"/>
                        <a:pt x="4049" y="8610"/>
                        <a:pt x="4327" y="7554"/>
                      </a:cubicBezTo>
                      <a:cubicBezTo>
                        <a:pt x="4483" y="6976"/>
                        <a:pt x="4952" y="6509"/>
                        <a:pt x="5519" y="6354"/>
                      </a:cubicBezTo>
                      <a:cubicBezTo>
                        <a:pt x="6575" y="6076"/>
                        <a:pt x="10800" y="6075"/>
                        <a:pt x="10800" y="6075"/>
                      </a:cubicBezTo>
                      <a:close/>
                      <a:moveTo>
                        <a:pt x="9453" y="8777"/>
                      </a:moveTo>
                      <a:lnTo>
                        <a:pt x="9453" y="12823"/>
                      </a:lnTo>
                      <a:lnTo>
                        <a:pt x="12968" y="10801"/>
                      </a:lnTo>
                      <a:lnTo>
                        <a:pt x="9453" y="8777"/>
                      </a:lnTo>
                      <a:close/>
                    </a:path>
                  </a:pathLst>
                </a:custGeom>
                <a:solidFill>
                  <a:schemeClr val="accent5"/>
                </a:solidFill>
                <a:ln>
                  <a:noFill/>
                </a:ln>
              </p:spPr>
              <p:txBody>
                <a:bodyPr anchorCtr="0" anchor="ctr" bIns="17150" lIns="17150" spcFirstLastPara="1" rIns="17150" wrap="square" tIns="171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62" name="Google Shape;62;p15"/>
                <p:cNvSpPr/>
                <p:nvPr/>
              </p:nvSpPr>
              <p:spPr>
                <a:xfrm>
                  <a:off x="3832187" y="3085913"/>
                  <a:ext cx="647701" cy="647701"/>
                </a:xfrm>
                <a:custGeom>
                  <a:rect b="b" l="l" r="r" t="t"/>
                  <a:pathLst>
                    <a:path extrusionOk="0" h="21600" w="21600">
                      <a:moveTo>
                        <a:pt x="10800" y="0"/>
                      </a:moveTo>
                      <a:cubicBezTo>
                        <a:pt x="4836" y="0"/>
                        <a:pt x="0" y="4836"/>
                        <a:pt x="0" y="10800"/>
                      </a:cubicBezTo>
                      <a:cubicBezTo>
                        <a:pt x="0" y="16764"/>
                        <a:pt x="4836" y="21600"/>
                        <a:pt x="10800" y="21600"/>
                      </a:cubicBezTo>
                      <a:cubicBezTo>
                        <a:pt x="16764" y="21600"/>
                        <a:pt x="21600" y="16764"/>
                        <a:pt x="21600" y="10800"/>
                      </a:cubicBezTo>
                      <a:cubicBezTo>
                        <a:pt x="21600" y="4836"/>
                        <a:pt x="16764" y="0"/>
                        <a:pt x="10800" y="0"/>
                      </a:cubicBezTo>
                      <a:close/>
                      <a:moveTo>
                        <a:pt x="10800" y="4599"/>
                      </a:moveTo>
                      <a:cubicBezTo>
                        <a:pt x="12484" y="4599"/>
                        <a:pt x="12695" y="4603"/>
                        <a:pt x="13356" y="4634"/>
                      </a:cubicBezTo>
                      <a:cubicBezTo>
                        <a:pt x="14016" y="4664"/>
                        <a:pt x="14466" y="4770"/>
                        <a:pt x="14861" y="4923"/>
                      </a:cubicBezTo>
                      <a:cubicBezTo>
                        <a:pt x="15275" y="5079"/>
                        <a:pt x="15651" y="5324"/>
                        <a:pt x="15961" y="5639"/>
                      </a:cubicBezTo>
                      <a:cubicBezTo>
                        <a:pt x="16276" y="5949"/>
                        <a:pt x="16521" y="6322"/>
                        <a:pt x="16677" y="6736"/>
                      </a:cubicBezTo>
                      <a:cubicBezTo>
                        <a:pt x="16830" y="7130"/>
                        <a:pt x="16936" y="7580"/>
                        <a:pt x="16966" y="8241"/>
                      </a:cubicBezTo>
                      <a:cubicBezTo>
                        <a:pt x="16997" y="8902"/>
                        <a:pt x="17001" y="9116"/>
                        <a:pt x="17001" y="10800"/>
                      </a:cubicBezTo>
                      <a:cubicBezTo>
                        <a:pt x="17001" y="12484"/>
                        <a:pt x="16993" y="12695"/>
                        <a:pt x="16963" y="13356"/>
                      </a:cubicBezTo>
                      <a:cubicBezTo>
                        <a:pt x="16933" y="14016"/>
                        <a:pt x="16830" y="14466"/>
                        <a:pt x="16677" y="14861"/>
                      </a:cubicBezTo>
                      <a:cubicBezTo>
                        <a:pt x="16354" y="15694"/>
                        <a:pt x="15694" y="16351"/>
                        <a:pt x="14861" y="16673"/>
                      </a:cubicBezTo>
                      <a:cubicBezTo>
                        <a:pt x="14467" y="16826"/>
                        <a:pt x="14016" y="16933"/>
                        <a:pt x="13356" y="16963"/>
                      </a:cubicBezTo>
                      <a:cubicBezTo>
                        <a:pt x="12695" y="16993"/>
                        <a:pt x="12484" y="17001"/>
                        <a:pt x="10800" y="17001"/>
                      </a:cubicBezTo>
                      <a:cubicBezTo>
                        <a:pt x="9116" y="17001"/>
                        <a:pt x="8905" y="16993"/>
                        <a:pt x="8244" y="16963"/>
                      </a:cubicBezTo>
                      <a:cubicBezTo>
                        <a:pt x="7584" y="16933"/>
                        <a:pt x="7133" y="16826"/>
                        <a:pt x="6739" y="16673"/>
                      </a:cubicBezTo>
                      <a:cubicBezTo>
                        <a:pt x="6325" y="16517"/>
                        <a:pt x="5949" y="16276"/>
                        <a:pt x="5639" y="15961"/>
                      </a:cubicBezTo>
                      <a:cubicBezTo>
                        <a:pt x="5324" y="15651"/>
                        <a:pt x="5079" y="15275"/>
                        <a:pt x="4923" y="14861"/>
                      </a:cubicBezTo>
                      <a:cubicBezTo>
                        <a:pt x="4770" y="14467"/>
                        <a:pt x="4667" y="14016"/>
                        <a:pt x="4637" y="13356"/>
                      </a:cubicBezTo>
                      <a:cubicBezTo>
                        <a:pt x="4607" y="12695"/>
                        <a:pt x="4599" y="12484"/>
                        <a:pt x="4599" y="10800"/>
                      </a:cubicBezTo>
                      <a:cubicBezTo>
                        <a:pt x="4599" y="9116"/>
                        <a:pt x="4607" y="8902"/>
                        <a:pt x="4637" y="8241"/>
                      </a:cubicBezTo>
                      <a:cubicBezTo>
                        <a:pt x="4667" y="7580"/>
                        <a:pt x="4770" y="7130"/>
                        <a:pt x="4923" y="6736"/>
                      </a:cubicBezTo>
                      <a:cubicBezTo>
                        <a:pt x="5079" y="6322"/>
                        <a:pt x="5324" y="5949"/>
                        <a:pt x="5639" y="5639"/>
                      </a:cubicBezTo>
                      <a:cubicBezTo>
                        <a:pt x="5949" y="5324"/>
                        <a:pt x="6325" y="5079"/>
                        <a:pt x="6739" y="4923"/>
                      </a:cubicBezTo>
                      <a:cubicBezTo>
                        <a:pt x="7134" y="4770"/>
                        <a:pt x="7584" y="4664"/>
                        <a:pt x="8244" y="4634"/>
                      </a:cubicBezTo>
                      <a:cubicBezTo>
                        <a:pt x="8905" y="4603"/>
                        <a:pt x="9116" y="4599"/>
                        <a:pt x="10800" y="4599"/>
                      </a:cubicBezTo>
                      <a:close/>
                      <a:moveTo>
                        <a:pt x="10800" y="5716"/>
                      </a:moveTo>
                      <a:cubicBezTo>
                        <a:pt x="9144" y="5716"/>
                        <a:pt x="8947" y="5721"/>
                        <a:pt x="8293" y="5751"/>
                      </a:cubicBezTo>
                      <a:cubicBezTo>
                        <a:pt x="7688" y="5779"/>
                        <a:pt x="7362" y="5879"/>
                        <a:pt x="7144" y="5964"/>
                      </a:cubicBezTo>
                      <a:cubicBezTo>
                        <a:pt x="6875" y="6063"/>
                        <a:pt x="6628" y="6222"/>
                        <a:pt x="6428" y="6428"/>
                      </a:cubicBezTo>
                      <a:cubicBezTo>
                        <a:pt x="6222" y="6628"/>
                        <a:pt x="6067" y="6871"/>
                        <a:pt x="5967" y="7141"/>
                      </a:cubicBezTo>
                      <a:cubicBezTo>
                        <a:pt x="5883" y="7359"/>
                        <a:pt x="5778" y="7688"/>
                        <a:pt x="5751" y="8293"/>
                      </a:cubicBezTo>
                      <a:cubicBezTo>
                        <a:pt x="5721" y="8947"/>
                        <a:pt x="5716" y="9144"/>
                        <a:pt x="5716" y="10800"/>
                      </a:cubicBezTo>
                      <a:cubicBezTo>
                        <a:pt x="5716" y="12456"/>
                        <a:pt x="5721" y="12650"/>
                        <a:pt x="5751" y="13304"/>
                      </a:cubicBezTo>
                      <a:cubicBezTo>
                        <a:pt x="5778" y="13908"/>
                        <a:pt x="5883" y="14237"/>
                        <a:pt x="5967" y="14456"/>
                      </a:cubicBezTo>
                      <a:cubicBezTo>
                        <a:pt x="6067" y="14725"/>
                        <a:pt x="6222" y="14968"/>
                        <a:pt x="6428" y="15168"/>
                      </a:cubicBezTo>
                      <a:cubicBezTo>
                        <a:pt x="6628" y="15374"/>
                        <a:pt x="6875" y="15533"/>
                        <a:pt x="7144" y="15633"/>
                      </a:cubicBezTo>
                      <a:cubicBezTo>
                        <a:pt x="7363" y="15718"/>
                        <a:pt x="7688" y="15818"/>
                        <a:pt x="8293" y="15846"/>
                      </a:cubicBezTo>
                      <a:cubicBezTo>
                        <a:pt x="8947" y="15875"/>
                        <a:pt x="9144" y="15884"/>
                        <a:pt x="10800" y="15884"/>
                      </a:cubicBezTo>
                      <a:cubicBezTo>
                        <a:pt x="12456" y="15884"/>
                        <a:pt x="12653" y="15875"/>
                        <a:pt x="13307" y="15846"/>
                      </a:cubicBezTo>
                      <a:cubicBezTo>
                        <a:pt x="13912" y="15818"/>
                        <a:pt x="14241" y="15718"/>
                        <a:pt x="14459" y="15633"/>
                      </a:cubicBezTo>
                      <a:cubicBezTo>
                        <a:pt x="15000" y="15424"/>
                        <a:pt x="15427" y="14997"/>
                        <a:pt x="15636" y="14456"/>
                      </a:cubicBezTo>
                      <a:cubicBezTo>
                        <a:pt x="15721" y="14237"/>
                        <a:pt x="15821" y="13908"/>
                        <a:pt x="15849" y="13304"/>
                      </a:cubicBezTo>
                      <a:cubicBezTo>
                        <a:pt x="15879" y="12650"/>
                        <a:pt x="15884" y="12456"/>
                        <a:pt x="15884" y="10800"/>
                      </a:cubicBezTo>
                      <a:cubicBezTo>
                        <a:pt x="15884" y="9144"/>
                        <a:pt x="15879" y="8947"/>
                        <a:pt x="15849" y="8293"/>
                      </a:cubicBezTo>
                      <a:cubicBezTo>
                        <a:pt x="15822" y="7688"/>
                        <a:pt x="15721" y="7359"/>
                        <a:pt x="15636" y="7141"/>
                      </a:cubicBezTo>
                      <a:cubicBezTo>
                        <a:pt x="15537" y="6871"/>
                        <a:pt x="15378" y="6628"/>
                        <a:pt x="15172" y="6428"/>
                      </a:cubicBezTo>
                      <a:cubicBezTo>
                        <a:pt x="14972" y="6222"/>
                        <a:pt x="14729" y="6063"/>
                        <a:pt x="14459" y="5964"/>
                      </a:cubicBezTo>
                      <a:cubicBezTo>
                        <a:pt x="14241" y="5879"/>
                        <a:pt x="13912" y="5778"/>
                        <a:pt x="13307" y="5751"/>
                      </a:cubicBezTo>
                      <a:cubicBezTo>
                        <a:pt x="12653" y="5721"/>
                        <a:pt x="12456" y="5716"/>
                        <a:pt x="10800" y="5716"/>
                      </a:cubicBezTo>
                      <a:close/>
                      <a:moveTo>
                        <a:pt x="14110" y="6746"/>
                      </a:moveTo>
                      <a:cubicBezTo>
                        <a:pt x="14521" y="6746"/>
                        <a:pt x="14854" y="7079"/>
                        <a:pt x="14854" y="7490"/>
                      </a:cubicBezTo>
                      <a:cubicBezTo>
                        <a:pt x="14854" y="7901"/>
                        <a:pt x="14521" y="8234"/>
                        <a:pt x="14110" y="8234"/>
                      </a:cubicBezTo>
                      <a:cubicBezTo>
                        <a:pt x="13699" y="8234"/>
                        <a:pt x="13366" y="7901"/>
                        <a:pt x="13366" y="7490"/>
                      </a:cubicBezTo>
                      <a:cubicBezTo>
                        <a:pt x="13366" y="7079"/>
                        <a:pt x="13699" y="6746"/>
                        <a:pt x="14110" y="6746"/>
                      </a:cubicBezTo>
                      <a:close/>
                      <a:moveTo>
                        <a:pt x="10800" y="7616"/>
                      </a:moveTo>
                      <a:cubicBezTo>
                        <a:pt x="12559" y="7616"/>
                        <a:pt x="13984" y="9041"/>
                        <a:pt x="13984" y="10800"/>
                      </a:cubicBezTo>
                      <a:cubicBezTo>
                        <a:pt x="13984" y="12559"/>
                        <a:pt x="12559" y="13984"/>
                        <a:pt x="10800" y="13984"/>
                      </a:cubicBezTo>
                      <a:cubicBezTo>
                        <a:pt x="9041" y="13984"/>
                        <a:pt x="7616" y="12559"/>
                        <a:pt x="7616" y="10800"/>
                      </a:cubicBezTo>
                      <a:cubicBezTo>
                        <a:pt x="7616" y="9041"/>
                        <a:pt x="9041" y="7616"/>
                        <a:pt x="10800" y="7616"/>
                      </a:cubicBezTo>
                      <a:close/>
                      <a:moveTo>
                        <a:pt x="10800" y="8733"/>
                      </a:moveTo>
                      <a:cubicBezTo>
                        <a:pt x="9658" y="8733"/>
                        <a:pt x="8733" y="9658"/>
                        <a:pt x="8733" y="10800"/>
                      </a:cubicBezTo>
                      <a:cubicBezTo>
                        <a:pt x="8733" y="11942"/>
                        <a:pt x="9658" y="12867"/>
                        <a:pt x="10800" y="12867"/>
                      </a:cubicBezTo>
                      <a:cubicBezTo>
                        <a:pt x="11942" y="12867"/>
                        <a:pt x="12867" y="11942"/>
                        <a:pt x="12867" y="10800"/>
                      </a:cubicBezTo>
                      <a:cubicBezTo>
                        <a:pt x="12867" y="9658"/>
                        <a:pt x="11942" y="8733"/>
                        <a:pt x="10800" y="8733"/>
                      </a:cubicBezTo>
                      <a:close/>
                    </a:path>
                  </a:pathLst>
                </a:custGeom>
                <a:solidFill>
                  <a:schemeClr val="accent3"/>
                </a:solidFill>
                <a:ln>
                  <a:noFill/>
                </a:ln>
              </p:spPr>
              <p:txBody>
                <a:bodyPr anchorCtr="0" anchor="ctr" bIns="17150" lIns="17150" spcFirstLastPara="1" rIns="17150" wrap="square" tIns="171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63" name="Google Shape;63;p15"/>
                <p:cNvSpPr/>
                <p:nvPr/>
              </p:nvSpPr>
              <p:spPr>
                <a:xfrm>
                  <a:off x="3832187" y="0"/>
                  <a:ext cx="646241" cy="646241"/>
                </a:xfrm>
                <a:custGeom>
                  <a:rect b="b" l="l" r="r" t="t"/>
                  <a:pathLst>
                    <a:path extrusionOk="0" h="21600" w="2160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4422" y="8568"/>
                      </a:moveTo>
                      <a:lnTo>
                        <a:pt x="11753" y="8568"/>
                      </a:lnTo>
                      <a:lnTo>
                        <a:pt x="11753" y="6787"/>
                      </a:lnTo>
                      <a:cubicBezTo>
                        <a:pt x="11753" y="6295"/>
                        <a:pt x="12151" y="5895"/>
                        <a:pt x="12642" y="5895"/>
                      </a:cubicBezTo>
                      <a:cubicBezTo>
                        <a:pt x="12643" y="5895"/>
                        <a:pt x="12643" y="5895"/>
                        <a:pt x="12643" y="5895"/>
                      </a:cubicBezTo>
                      <a:lnTo>
                        <a:pt x="13536" y="5895"/>
                      </a:lnTo>
                      <a:lnTo>
                        <a:pt x="13536" y="3665"/>
                      </a:lnTo>
                      <a:lnTo>
                        <a:pt x="11753" y="3665"/>
                      </a:lnTo>
                      <a:cubicBezTo>
                        <a:pt x="10278" y="3667"/>
                        <a:pt x="9083" y="4865"/>
                        <a:pt x="9085" y="6340"/>
                      </a:cubicBezTo>
                      <a:lnTo>
                        <a:pt x="9085" y="8572"/>
                      </a:lnTo>
                      <a:lnTo>
                        <a:pt x="7306" y="8572"/>
                      </a:lnTo>
                      <a:lnTo>
                        <a:pt x="7306" y="10800"/>
                      </a:lnTo>
                      <a:lnTo>
                        <a:pt x="9085" y="10800"/>
                      </a:lnTo>
                      <a:lnTo>
                        <a:pt x="9085" y="17935"/>
                      </a:lnTo>
                      <a:lnTo>
                        <a:pt x="11753" y="17935"/>
                      </a:lnTo>
                      <a:lnTo>
                        <a:pt x="11753" y="10800"/>
                      </a:lnTo>
                      <a:lnTo>
                        <a:pt x="13536" y="10800"/>
                      </a:lnTo>
                      <a:close/>
                    </a:path>
                  </a:pathLst>
                </a:custGeom>
                <a:solidFill>
                  <a:schemeClr val="accent1"/>
                </a:solidFill>
                <a:ln>
                  <a:noFill/>
                </a:ln>
              </p:spPr>
              <p:txBody>
                <a:bodyPr anchorCtr="0" anchor="ctr" bIns="17150" lIns="17150" spcFirstLastPara="1" rIns="17150" wrap="square" tIns="171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64" name="Google Shape;64;p15"/>
                <p:cNvSpPr/>
                <p:nvPr/>
              </p:nvSpPr>
              <p:spPr>
                <a:xfrm>
                  <a:off x="2193472" y="341762"/>
                  <a:ext cx="1530681" cy="2273599"/>
                </a:xfrm>
                <a:custGeom>
                  <a:rect b="b" l="l" r="r" t="t"/>
                  <a:pathLst>
                    <a:path extrusionOk="0" h="21600" w="21600">
                      <a:moveTo>
                        <a:pt x="21600" y="0"/>
                      </a:moveTo>
                      <a:cubicBezTo>
                        <a:pt x="19775" y="398"/>
                        <a:pt x="18137" y="1112"/>
                        <a:pt x="16850" y="2069"/>
                      </a:cubicBezTo>
                      <a:cubicBezTo>
                        <a:pt x="10757" y="6598"/>
                        <a:pt x="14444" y="14115"/>
                        <a:pt x="8605" y="18819"/>
                      </a:cubicBezTo>
                      <a:cubicBezTo>
                        <a:pt x="6469" y="20540"/>
                        <a:pt x="3330" y="21555"/>
                        <a:pt x="0" y="21600"/>
                      </a:cubicBezTo>
                    </a:path>
                  </a:pathLst>
                </a:custGeom>
                <a:noFill/>
                <a:ln cap="flat" cmpd="sng" w="9525">
                  <a:solidFill>
                    <a:schemeClr val="dk2"/>
                  </a:solidFill>
                  <a:prstDash val="dash"/>
                  <a:miter lim="400000"/>
                  <a:headEnd len="sm" w="sm" type="none"/>
                  <a:tailEnd len="sm" w="sm" type="none"/>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000000"/>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65" name="Google Shape;65;p15"/>
                <p:cNvSpPr/>
                <p:nvPr/>
              </p:nvSpPr>
              <p:spPr>
                <a:xfrm>
                  <a:off x="2193472" y="4214310"/>
                  <a:ext cx="1530681" cy="2273558"/>
                </a:xfrm>
                <a:custGeom>
                  <a:rect b="b" l="l" r="r" t="t"/>
                  <a:pathLst>
                    <a:path extrusionOk="0" h="21600" w="21600">
                      <a:moveTo>
                        <a:pt x="21600" y="21600"/>
                      </a:moveTo>
                      <a:cubicBezTo>
                        <a:pt x="19775" y="21202"/>
                        <a:pt x="18137" y="20488"/>
                        <a:pt x="16850" y="19531"/>
                      </a:cubicBezTo>
                      <a:cubicBezTo>
                        <a:pt x="10757" y="15002"/>
                        <a:pt x="14444" y="7485"/>
                        <a:pt x="8605" y="2781"/>
                      </a:cubicBezTo>
                      <a:cubicBezTo>
                        <a:pt x="6469" y="1060"/>
                        <a:pt x="3330" y="45"/>
                        <a:pt x="0" y="0"/>
                      </a:cubicBezTo>
                    </a:path>
                  </a:pathLst>
                </a:custGeom>
                <a:noFill/>
                <a:ln cap="flat" cmpd="sng" w="9525">
                  <a:solidFill>
                    <a:schemeClr val="dk2"/>
                  </a:solidFill>
                  <a:prstDash val="dash"/>
                  <a:miter lim="400000"/>
                  <a:headEnd len="sm" w="sm" type="none"/>
                  <a:tailEnd len="sm" w="sm" type="none"/>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000000"/>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cxnSp>
              <p:nvCxnSpPr>
                <p:cNvPr id="66" name="Google Shape;66;p15"/>
                <p:cNvCxnSpPr/>
                <p:nvPr/>
              </p:nvCxnSpPr>
              <p:spPr>
                <a:xfrm flipH="1">
                  <a:off x="2213100" y="3417954"/>
                  <a:ext cx="1454265" cy="1"/>
                </a:xfrm>
                <a:prstGeom prst="straightConnector1">
                  <a:avLst/>
                </a:prstGeom>
                <a:noFill/>
                <a:ln cap="flat" cmpd="sng" w="9525">
                  <a:solidFill>
                    <a:schemeClr val="dk2"/>
                  </a:solidFill>
                  <a:prstDash val="dash"/>
                  <a:miter lim="400000"/>
                  <a:headEnd len="sm" w="sm" type="none"/>
                  <a:tailEnd len="sm" w="sm" type="none"/>
                </a:ln>
              </p:spPr>
            </p:cxnSp>
            <p:sp>
              <p:nvSpPr>
                <p:cNvPr id="67" name="Google Shape;67;p15"/>
                <p:cNvSpPr/>
                <p:nvPr/>
              </p:nvSpPr>
              <p:spPr>
                <a:xfrm>
                  <a:off x="2193472" y="1891176"/>
                  <a:ext cx="1530681" cy="1111757"/>
                </a:xfrm>
                <a:custGeom>
                  <a:rect b="b" l="l" r="r" t="t"/>
                  <a:pathLst>
                    <a:path extrusionOk="0" h="21600" w="21600">
                      <a:moveTo>
                        <a:pt x="21600" y="0"/>
                      </a:moveTo>
                      <a:cubicBezTo>
                        <a:pt x="20526" y="684"/>
                        <a:pt x="19488" y="1417"/>
                        <a:pt x="18569" y="2069"/>
                      </a:cubicBezTo>
                      <a:cubicBezTo>
                        <a:pt x="15173" y="4478"/>
                        <a:pt x="13975" y="7677"/>
                        <a:pt x="12962" y="10977"/>
                      </a:cubicBezTo>
                      <a:cubicBezTo>
                        <a:pt x="12101" y="13781"/>
                        <a:pt x="11368" y="16633"/>
                        <a:pt x="8605" y="18819"/>
                      </a:cubicBezTo>
                      <a:cubicBezTo>
                        <a:pt x="6432" y="20538"/>
                        <a:pt x="3304" y="21556"/>
                        <a:pt x="0" y="21600"/>
                      </a:cubicBezTo>
                    </a:path>
                  </a:pathLst>
                </a:custGeom>
                <a:noFill/>
                <a:ln cap="flat" cmpd="sng" w="9525">
                  <a:solidFill>
                    <a:schemeClr val="dk2"/>
                  </a:solidFill>
                  <a:prstDash val="dash"/>
                  <a:miter lim="400000"/>
                  <a:headEnd len="sm" w="sm" type="none"/>
                  <a:tailEnd len="sm" w="sm" type="none"/>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000000"/>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68" name="Google Shape;68;p15"/>
                <p:cNvSpPr/>
                <p:nvPr/>
              </p:nvSpPr>
              <p:spPr>
                <a:xfrm>
                  <a:off x="2192699" y="3821442"/>
                  <a:ext cx="1530682" cy="1111718"/>
                </a:xfrm>
                <a:custGeom>
                  <a:rect b="b" l="l" r="r" t="t"/>
                  <a:pathLst>
                    <a:path extrusionOk="0" h="21600" w="21600">
                      <a:moveTo>
                        <a:pt x="21600" y="21600"/>
                      </a:moveTo>
                      <a:cubicBezTo>
                        <a:pt x="20526" y="20916"/>
                        <a:pt x="19488" y="20183"/>
                        <a:pt x="18569" y="19531"/>
                      </a:cubicBezTo>
                      <a:cubicBezTo>
                        <a:pt x="15173" y="17122"/>
                        <a:pt x="13975" y="13923"/>
                        <a:pt x="12962" y="10623"/>
                      </a:cubicBezTo>
                      <a:cubicBezTo>
                        <a:pt x="12101" y="7819"/>
                        <a:pt x="11368" y="4967"/>
                        <a:pt x="8605" y="2781"/>
                      </a:cubicBezTo>
                      <a:cubicBezTo>
                        <a:pt x="6432" y="1062"/>
                        <a:pt x="3304" y="44"/>
                        <a:pt x="0" y="0"/>
                      </a:cubicBezTo>
                    </a:path>
                  </a:pathLst>
                </a:custGeom>
                <a:noFill/>
                <a:ln cap="flat" cmpd="sng" w="9525">
                  <a:solidFill>
                    <a:schemeClr val="dk2"/>
                  </a:solidFill>
                  <a:prstDash val="dash"/>
                  <a:miter lim="400000"/>
                  <a:headEnd len="sm" w="sm" type="none"/>
                  <a:tailEnd len="sm" w="sm" type="none"/>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000000"/>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69" name="Google Shape;69;p15"/>
                <p:cNvSpPr/>
                <p:nvPr/>
              </p:nvSpPr>
              <p:spPr>
                <a:xfrm>
                  <a:off x="0" y="656697"/>
                  <a:ext cx="2229219" cy="5508478"/>
                </a:xfrm>
                <a:prstGeom prst="roundRect">
                  <a:avLst>
                    <a:gd fmla="val 8741" name="adj"/>
                  </a:avLst>
                </a:prstGeom>
                <a:solidFill>
                  <a:schemeClr val="lt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chemeClr val="dk1"/>
                    </a:solidFill>
                    <a:latin typeface="Helvetica Neue"/>
                    <a:ea typeface="Helvetica Neue"/>
                    <a:cs typeface="Helvetica Neue"/>
                    <a:sym typeface="Helvetica Neue"/>
                  </a:endParaRPr>
                </a:p>
              </p:txBody>
            </p:sp>
            <p:grpSp>
              <p:nvGrpSpPr>
                <p:cNvPr id="70" name="Google Shape;70;p15"/>
                <p:cNvGrpSpPr/>
                <p:nvPr/>
              </p:nvGrpSpPr>
              <p:grpSpPr>
                <a:xfrm>
                  <a:off x="869075" y="1612996"/>
                  <a:ext cx="491070" cy="3595881"/>
                  <a:chOff x="0" y="0"/>
                  <a:chExt cx="491068" cy="3595879"/>
                </a:xfrm>
              </p:grpSpPr>
              <p:sp>
                <p:nvSpPr>
                  <p:cNvPr id="71" name="Google Shape;71;p15"/>
                  <p:cNvSpPr/>
                  <p:nvPr/>
                </p:nvSpPr>
                <p:spPr>
                  <a:xfrm>
                    <a:off x="10864" y="3126540"/>
                    <a:ext cx="469339" cy="469339"/>
                  </a:xfrm>
                  <a:custGeom>
                    <a:rect b="b" l="l" r="r" t="t"/>
                    <a:pathLst>
                      <a:path extrusionOk="0" h="21600" w="21600">
                        <a:moveTo>
                          <a:pt x="19238" y="0"/>
                        </a:moveTo>
                        <a:lnTo>
                          <a:pt x="12488" y="0"/>
                        </a:lnTo>
                        <a:cubicBezTo>
                          <a:pt x="11183" y="0"/>
                          <a:pt x="10125" y="1058"/>
                          <a:pt x="10125" y="2363"/>
                        </a:cubicBezTo>
                        <a:lnTo>
                          <a:pt x="10125" y="5400"/>
                        </a:lnTo>
                        <a:lnTo>
                          <a:pt x="2363" y="5400"/>
                        </a:lnTo>
                        <a:cubicBezTo>
                          <a:pt x="1058" y="5400"/>
                          <a:pt x="0" y="6458"/>
                          <a:pt x="0" y="7763"/>
                        </a:cubicBezTo>
                        <a:lnTo>
                          <a:pt x="0" y="15863"/>
                        </a:lnTo>
                        <a:cubicBezTo>
                          <a:pt x="0" y="17167"/>
                          <a:pt x="1058" y="18225"/>
                          <a:pt x="2363" y="18225"/>
                        </a:cubicBezTo>
                        <a:lnTo>
                          <a:pt x="5853" y="18225"/>
                        </a:lnTo>
                        <a:lnTo>
                          <a:pt x="5583" y="19575"/>
                        </a:lnTo>
                        <a:lnTo>
                          <a:pt x="5063" y="19575"/>
                        </a:lnTo>
                        <a:cubicBezTo>
                          <a:pt x="4503" y="19575"/>
                          <a:pt x="4050" y="20028"/>
                          <a:pt x="4050" y="20588"/>
                        </a:cubicBezTo>
                        <a:cubicBezTo>
                          <a:pt x="4050" y="21147"/>
                          <a:pt x="4503" y="21600"/>
                          <a:pt x="5063" y="21600"/>
                        </a:cubicBezTo>
                        <a:lnTo>
                          <a:pt x="13163" y="21600"/>
                        </a:lnTo>
                        <a:cubicBezTo>
                          <a:pt x="13722" y="21600"/>
                          <a:pt x="14175" y="21147"/>
                          <a:pt x="14175" y="20588"/>
                        </a:cubicBezTo>
                        <a:cubicBezTo>
                          <a:pt x="14175" y="20028"/>
                          <a:pt x="13722" y="19575"/>
                          <a:pt x="13163" y="19575"/>
                        </a:cubicBezTo>
                        <a:lnTo>
                          <a:pt x="12642" y="19575"/>
                        </a:lnTo>
                        <a:lnTo>
                          <a:pt x="12372" y="18225"/>
                        </a:lnTo>
                        <a:lnTo>
                          <a:pt x="15863" y="18225"/>
                        </a:lnTo>
                        <a:cubicBezTo>
                          <a:pt x="17167" y="18225"/>
                          <a:pt x="18225" y="17167"/>
                          <a:pt x="18225" y="15863"/>
                        </a:cubicBezTo>
                        <a:lnTo>
                          <a:pt x="18225" y="7763"/>
                        </a:lnTo>
                        <a:cubicBezTo>
                          <a:pt x="18225" y="6458"/>
                          <a:pt x="17167" y="5400"/>
                          <a:pt x="15863" y="5400"/>
                        </a:cubicBezTo>
                        <a:lnTo>
                          <a:pt x="12150" y="5400"/>
                        </a:lnTo>
                        <a:lnTo>
                          <a:pt x="12150" y="2363"/>
                        </a:lnTo>
                        <a:cubicBezTo>
                          <a:pt x="12150" y="2176"/>
                          <a:pt x="12301" y="2025"/>
                          <a:pt x="12488" y="2025"/>
                        </a:cubicBezTo>
                        <a:lnTo>
                          <a:pt x="13500" y="2025"/>
                        </a:lnTo>
                        <a:cubicBezTo>
                          <a:pt x="13500" y="2398"/>
                          <a:pt x="13802" y="2700"/>
                          <a:pt x="14175" y="2700"/>
                        </a:cubicBezTo>
                        <a:lnTo>
                          <a:pt x="17550" y="2700"/>
                        </a:lnTo>
                        <a:cubicBezTo>
                          <a:pt x="17923" y="2700"/>
                          <a:pt x="18225" y="2398"/>
                          <a:pt x="18225" y="2025"/>
                        </a:cubicBezTo>
                        <a:lnTo>
                          <a:pt x="19238" y="2025"/>
                        </a:lnTo>
                        <a:cubicBezTo>
                          <a:pt x="19424" y="2025"/>
                          <a:pt x="19575" y="2176"/>
                          <a:pt x="19575" y="2363"/>
                        </a:cubicBezTo>
                        <a:lnTo>
                          <a:pt x="19575" y="19238"/>
                        </a:lnTo>
                        <a:cubicBezTo>
                          <a:pt x="19575" y="19424"/>
                          <a:pt x="19424" y="19575"/>
                          <a:pt x="19238" y="19575"/>
                        </a:cubicBezTo>
                        <a:lnTo>
                          <a:pt x="16538" y="19575"/>
                        </a:lnTo>
                        <a:cubicBezTo>
                          <a:pt x="15978" y="19575"/>
                          <a:pt x="15525" y="20028"/>
                          <a:pt x="15525" y="20588"/>
                        </a:cubicBezTo>
                        <a:cubicBezTo>
                          <a:pt x="15525" y="21147"/>
                          <a:pt x="15978" y="21600"/>
                          <a:pt x="16538" y="21600"/>
                        </a:cubicBezTo>
                        <a:lnTo>
                          <a:pt x="19238" y="21600"/>
                        </a:lnTo>
                        <a:cubicBezTo>
                          <a:pt x="20542" y="21600"/>
                          <a:pt x="21600" y="20542"/>
                          <a:pt x="21600" y="19238"/>
                        </a:cubicBezTo>
                        <a:lnTo>
                          <a:pt x="21600" y="2363"/>
                        </a:lnTo>
                        <a:cubicBezTo>
                          <a:pt x="21600" y="1058"/>
                          <a:pt x="20542" y="0"/>
                          <a:pt x="19238" y="0"/>
                        </a:cubicBezTo>
                        <a:close/>
                        <a:moveTo>
                          <a:pt x="10578" y="19575"/>
                        </a:moveTo>
                        <a:lnTo>
                          <a:pt x="7647" y="19575"/>
                        </a:lnTo>
                        <a:lnTo>
                          <a:pt x="7917" y="18225"/>
                        </a:lnTo>
                        <a:lnTo>
                          <a:pt x="10308" y="18225"/>
                        </a:lnTo>
                        <a:close/>
                        <a:moveTo>
                          <a:pt x="16200" y="7763"/>
                        </a:moveTo>
                        <a:lnTo>
                          <a:pt x="16200" y="15863"/>
                        </a:lnTo>
                        <a:cubicBezTo>
                          <a:pt x="16200" y="16049"/>
                          <a:pt x="16049" y="16200"/>
                          <a:pt x="15863" y="16200"/>
                        </a:cubicBezTo>
                        <a:lnTo>
                          <a:pt x="2363" y="16200"/>
                        </a:lnTo>
                        <a:cubicBezTo>
                          <a:pt x="2176" y="16200"/>
                          <a:pt x="2025" y="16049"/>
                          <a:pt x="2025" y="15863"/>
                        </a:cubicBezTo>
                        <a:lnTo>
                          <a:pt x="2025" y="7763"/>
                        </a:lnTo>
                        <a:cubicBezTo>
                          <a:pt x="2025" y="7576"/>
                          <a:pt x="2176" y="7425"/>
                          <a:pt x="2363" y="7425"/>
                        </a:cubicBezTo>
                        <a:lnTo>
                          <a:pt x="15863" y="7425"/>
                        </a:lnTo>
                        <a:cubicBezTo>
                          <a:pt x="16049" y="7425"/>
                          <a:pt x="16200" y="7576"/>
                          <a:pt x="16200" y="7763"/>
                        </a:cubicBezTo>
                        <a:close/>
                      </a:path>
                    </a:pathLst>
                  </a:custGeom>
                  <a:solidFill>
                    <a:schemeClr val="dk2"/>
                  </a:solidFill>
                  <a:ln>
                    <a:noFill/>
                  </a:ln>
                </p:spPr>
                <p:txBody>
                  <a:bodyPr anchorCtr="0" anchor="ctr" bIns="17150" lIns="17150" spcFirstLastPara="1" rIns="17150" wrap="square" tIns="171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72" name="Google Shape;72;p15"/>
                  <p:cNvSpPr/>
                  <p:nvPr/>
                </p:nvSpPr>
                <p:spPr>
                  <a:xfrm>
                    <a:off x="15783" y="782895"/>
                    <a:ext cx="459502" cy="459501"/>
                  </a:xfrm>
                  <a:custGeom>
                    <a:rect b="b" l="l" r="r" t="t"/>
                    <a:pathLst>
                      <a:path extrusionOk="0" h="21600" w="21600">
                        <a:moveTo>
                          <a:pt x="19238" y="0"/>
                        </a:moveTo>
                        <a:lnTo>
                          <a:pt x="2363" y="0"/>
                        </a:lnTo>
                        <a:cubicBezTo>
                          <a:pt x="1058" y="0"/>
                          <a:pt x="0" y="1058"/>
                          <a:pt x="0" y="2363"/>
                        </a:cubicBezTo>
                        <a:lnTo>
                          <a:pt x="0" y="14513"/>
                        </a:lnTo>
                        <a:cubicBezTo>
                          <a:pt x="0" y="15817"/>
                          <a:pt x="1058" y="16875"/>
                          <a:pt x="2363" y="16875"/>
                        </a:cubicBezTo>
                        <a:lnTo>
                          <a:pt x="7387" y="16875"/>
                        </a:lnTo>
                        <a:cubicBezTo>
                          <a:pt x="7275" y="18436"/>
                          <a:pt x="6888" y="19342"/>
                          <a:pt x="6229" y="19575"/>
                        </a:cubicBezTo>
                        <a:lnTo>
                          <a:pt x="5738" y="19575"/>
                        </a:lnTo>
                        <a:cubicBezTo>
                          <a:pt x="5178" y="19575"/>
                          <a:pt x="4725" y="20028"/>
                          <a:pt x="4725" y="20588"/>
                        </a:cubicBezTo>
                        <a:cubicBezTo>
                          <a:pt x="4725" y="21147"/>
                          <a:pt x="5178" y="21600"/>
                          <a:pt x="5738" y="21600"/>
                        </a:cubicBezTo>
                        <a:lnTo>
                          <a:pt x="15863" y="21600"/>
                        </a:lnTo>
                        <a:cubicBezTo>
                          <a:pt x="16422" y="21600"/>
                          <a:pt x="16875" y="21147"/>
                          <a:pt x="16875" y="20588"/>
                        </a:cubicBezTo>
                        <a:cubicBezTo>
                          <a:pt x="16875" y="20028"/>
                          <a:pt x="16422" y="19575"/>
                          <a:pt x="15863" y="19575"/>
                        </a:cubicBezTo>
                        <a:lnTo>
                          <a:pt x="15371" y="19575"/>
                        </a:lnTo>
                        <a:cubicBezTo>
                          <a:pt x="14712" y="19342"/>
                          <a:pt x="14325" y="18436"/>
                          <a:pt x="14213" y="16875"/>
                        </a:cubicBezTo>
                        <a:lnTo>
                          <a:pt x="19238" y="16875"/>
                        </a:lnTo>
                        <a:cubicBezTo>
                          <a:pt x="20542" y="16875"/>
                          <a:pt x="21600" y="15817"/>
                          <a:pt x="21600" y="14513"/>
                        </a:cubicBezTo>
                        <a:lnTo>
                          <a:pt x="21600" y="2363"/>
                        </a:lnTo>
                        <a:cubicBezTo>
                          <a:pt x="21600" y="1058"/>
                          <a:pt x="20542" y="0"/>
                          <a:pt x="19238" y="0"/>
                        </a:cubicBezTo>
                        <a:close/>
                        <a:moveTo>
                          <a:pt x="2363" y="2025"/>
                        </a:moveTo>
                        <a:lnTo>
                          <a:pt x="19238" y="2025"/>
                        </a:lnTo>
                        <a:cubicBezTo>
                          <a:pt x="19424" y="2025"/>
                          <a:pt x="19575" y="2176"/>
                          <a:pt x="19575" y="2363"/>
                        </a:cubicBezTo>
                        <a:lnTo>
                          <a:pt x="19575" y="11475"/>
                        </a:lnTo>
                        <a:lnTo>
                          <a:pt x="2025" y="11475"/>
                        </a:lnTo>
                        <a:lnTo>
                          <a:pt x="2025" y="2363"/>
                        </a:lnTo>
                        <a:cubicBezTo>
                          <a:pt x="2025" y="2176"/>
                          <a:pt x="2176" y="2025"/>
                          <a:pt x="2363" y="2025"/>
                        </a:cubicBezTo>
                        <a:close/>
                        <a:moveTo>
                          <a:pt x="12747" y="19575"/>
                        </a:moveTo>
                        <a:lnTo>
                          <a:pt x="8853" y="19575"/>
                        </a:lnTo>
                        <a:cubicBezTo>
                          <a:pt x="9199" y="18715"/>
                          <a:pt x="9393" y="17801"/>
                          <a:pt x="9426" y="16875"/>
                        </a:cubicBezTo>
                        <a:lnTo>
                          <a:pt x="12174" y="16875"/>
                        </a:lnTo>
                        <a:cubicBezTo>
                          <a:pt x="12207" y="17801"/>
                          <a:pt x="12401" y="18715"/>
                          <a:pt x="12747" y="19575"/>
                        </a:cubicBezTo>
                        <a:close/>
                        <a:moveTo>
                          <a:pt x="19238" y="14850"/>
                        </a:moveTo>
                        <a:lnTo>
                          <a:pt x="2363" y="14850"/>
                        </a:lnTo>
                        <a:cubicBezTo>
                          <a:pt x="2176" y="14850"/>
                          <a:pt x="2025" y="14699"/>
                          <a:pt x="2025" y="14513"/>
                        </a:cubicBezTo>
                        <a:lnTo>
                          <a:pt x="2025" y="13500"/>
                        </a:lnTo>
                        <a:lnTo>
                          <a:pt x="19575" y="13500"/>
                        </a:lnTo>
                        <a:lnTo>
                          <a:pt x="19575" y="14513"/>
                        </a:lnTo>
                        <a:cubicBezTo>
                          <a:pt x="19575" y="14699"/>
                          <a:pt x="19424" y="14850"/>
                          <a:pt x="19238" y="14850"/>
                        </a:cubicBezTo>
                        <a:close/>
                      </a:path>
                    </a:pathLst>
                  </a:custGeom>
                  <a:solidFill>
                    <a:schemeClr val="dk2"/>
                  </a:solidFill>
                  <a:ln>
                    <a:noFill/>
                  </a:ln>
                </p:spPr>
                <p:txBody>
                  <a:bodyPr anchorCtr="0" anchor="ctr" bIns="17150" lIns="17150" spcFirstLastPara="1" rIns="17150" wrap="square" tIns="171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73" name="Google Shape;73;p15"/>
                  <p:cNvSpPr/>
                  <p:nvPr/>
                </p:nvSpPr>
                <p:spPr>
                  <a:xfrm>
                    <a:off x="0" y="2386531"/>
                    <a:ext cx="491068" cy="383648"/>
                  </a:xfrm>
                  <a:custGeom>
                    <a:rect b="b" l="l" r="r" t="t"/>
                    <a:pathLst>
                      <a:path extrusionOk="0" h="21600" w="21600">
                        <a:moveTo>
                          <a:pt x="20588" y="14688"/>
                        </a:moveTo>
                        <a:lnTo>
                          <a:pt x="20250" y="14688"/>
                        </a:lnTo>
                        <a:lnTo>
                          <a:pt x="20250" y="3024"/>
                        </a:lnTo>
                        <a:cubicBezTo>
                          <a:pt x="20250" y="1354"/>
                          <a:pt x="19192" y="0"/>
                          <a:pt x="17888" y="0"/>
                        </a:cubicBezTo>
                        <a:lnTo>
                          <a:pt x="3713" y="0"/>
                        </a:lnTo>
                        <a:cubicBezTo>
                          <a:pt x="2408" y="0"/>
                          <a:pt x="1350" y="1354"/>
                          <a:pt x="1350" y="3024"/>
                        </a:cubicBezTo>
                        <a:lnTo>
                          <a:pt x="1350" y="14688"/>
                        </a:lnTo>
                        <a:lnTo>
                          <a:pt x="1013" y="14688"/>
                        </a:lnTo>
                        <a:cubicBezTo>
                          <a:pt x="453" y="14688"/>
                          <a:pt x="0" y="15268"/>
                          <a:pt x="0" y="15984"/>
                        </a:cubicBezTo>
                        <a:cubicBezTo>
                          <a:pt x="3" y="19084"/>
                          <a:pt x="1966" y="21596"/>
                          <a:pt x="4388" y="21600"/>
                        </a:cubicBezTo>
                        <a:lnTo>
                          <a:pt x="17213" y="21600"/>
                        </a:lnTo>
                        <a:cubicBezTo>
                          <a:pt x="19634" y="21596"/>
                          <a:pt x="21597" y="19084"/>
                          <a:pt x="21600" y="15984"/>
                        </a:cubicBezTo>
                        <a:cubicBezTo>
                          <a:pt x="21600" y="15268"/>
                          <a:pt x="21147" y="14688"/>
                          <a:pt x="20588" y="14688"/>
                        </a:cubicBezTo>
                        <a:close/>
                        <a:moveTo>
                          <a:pt x="3375" y="3024"/>
                        </a:moveTo>
                        <a:cubicBezTo>
                          <a:pt x="3375" y="2785"/>
                          <a:pt x="3526" y="2592"/>
                          <a:pt x="3713" y="2592"/>
                        </a:cubicBezTo>
                        <a:lnTo>
                          <a:pt x="17888" y="2592"/>
                        </a:lnTo>
                        <a:cubicBezTo>
                          <a:pt x="18074" y="2592"/>
                          <a:pt x="18225" y="2785"/>
                          <a:pt x="18225" y="3024"/>
                        </a:cubicBezTo>
                        <a:lnTo>
                          <a:pt x="18225" y="14688"/>
                        </a:lnTo>
                        <a:lnTo>
                          <a:pt x="3375" y="14688"/>
                        </a:lnTo>
                        <a:close/>
                        <a:moveTo>
                          <a:pt x="17213" y="19008"/>
                        </a:moveTo>
                        <a:lnTo>
                          <a:pt x="4388" y="19008"/>
                        </a:lnTo>
                        <a:cubicBezTo>
                          <a:pt x="3475" y="19008"/>
                          <a:pt x="2644" y="18335"/>
                          <a:pt x="2253" y="17280"/>
                        </a:cubicBezTo>
                        <a:lnTo>
                          <a:pt x="8100" y="17280"/>
                        </a:lnTo>
                        <a:cubicBezTo>
                          <a:pt x="8100" y="17757"/>
                          <a:pt x="8402" y="18144"/>
                          <a:pt x="8775" y="18144"/>
                        </a:cubicBezTo>
                        <a:lnTo>
                          <a:pt x="12825" y="18144"/>
                        </a:lnTo>
                        <a:cubicBezTo>
                          <a:pt x="13198" y="18144"/>
                          <a:pt x="13500" y="17757"/>
                          <a:pt x="13500" y="17280"/>
                        </a:cubicBezTo>
                        <a:lnTo>
                          <a:pt x="19347" y="17280"/>
                        </a:lnTo>
                        <a:cubicBezTo>
                          <a:pt x="18956" y="18335"/>
                          <a:pt x="18125" y="19008"/>
                          <a:pt x="17213" y="19008"/>
                        </a:cubicBezTo>
                        <a:close/>
                      </a:path>
                    </a:pathLst>
                  </a:custGeom>
                  <a:solidFill>
                    <a:schemeClr val="dk2"/>
                  </a:solidFill>
                  <a:ln>
                    <a:noFill/>
                  </a:ln>
                </p:spPr>
                <p:txBody>
                  <a:bodyPr anchorCtr="0" anchor="ctr" bIns="17150" lIns="17150" spcFirstLastPara="1" rIns="17150" wrap="square" tIns="171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74" name="Google Shape;74;p15"/>
                  <p:cNvSpPr/>
                  <p:nvPr/>
                </p:nvSpPr>
                <p:spPr>
                  <a:xfrm>
                    <a:off x="44380" y="1538023"/>
                    <a:ext cx="402308" cy="514955"/>
                  </a:xfrm>
                  <a:custGeom>
                    <a:rect b="b" l="l" r="r" t="t"/>
                    <a:pathLst>
                      <a:path extrusionOk="0" h="21600" w="21600">
                        <a:moveTo>
                          <a:pt x="18144" y="0"/>
                        </a:moveTo>
                        <a:lnTo>
                          <a:pt x="3456" y="0"/>
                        </a:lnTo>
                        <a:cubicBezTo>
                          <a:pt x="1547" y="0"/>
                          <a:pt x="0" y="1209"/>
                          <a:pt x="0" y="2700"/>
                        </a:cubicBezTo>
                        <a:lnTo>
                          <a:pt x="0" y="18900"/>
                        </a:lnTo>
                        <a:cubicBezTo>
                          <a:pt x="0" y="20391"/>
                          <a:pt x="1547" y="21600"/>
                          <a:pt x="3456" y="21600"/>
                        </a:cubicBezTo>
                        <a:lnTo>
                          <a:pt x="18144" y="21600"/>
                        </a:lnTo>
                        <a:cubicBezTo>
                          <a:pt x="20053" y="21600"/>
                          <a:pt x="21600" y="20391"/>
                          <a:pt x="21600" y="18900"/>
                        </a:cubicBezTo>
                        <a:lnTo>
                          <a:pt x="21600" y="2700"/>
                        </a:lnTo>
                        <a:cubicBezTo>
                          <a:pt x="21600" y="1209"/>
                          <a:pt x="20053" y="0"/>
                          <a:pt x="18144" y="0"/>
                        </a:cubicBezTo>
                        <a:close/>
                        <a:moveTo>
                          <a:pt x="3456" y="2025"/>
                        </a:moveTo>
                        <a:lnTo>
                          <a:pt x="18144" y="2025"/>
                        </a:lnTo>
                        <a:cubicBezTo>
                          <a:pt x="18621" y="2025"/>
                          <a:pt x="19008" y="2327"/>
                          <a:pt x="19008" y="2700"/>
                        </a:cubicBezTo>
                        <a:lnTo>
                          <a:pt x="19008" y="16200"/>
                        </a:lnTo>
                        <a:lnTo>
                          <a:pt x="2592" y="16200"/>
                        </a:lnTo>
                        <a:lnTo>
                          <a:pt x="2592" y="2700"/>
                        </a:lnTo>
                        <a:cubicBezTo>
                          <a:pt x="2592" y="2327"/>
                          <a:pt x="2979" y="2025"/>
                          <a:pt x="3456" y="2025"/>
                        </a:cubicBezTo>
                        <a:close/>
                        <a:moveTo>
                          <a:pt x="18144" y="19575"/>
                        </a:moveTo>
                        <a:lnTo>
                          <a:pt x="3456" y="19575"/>
                        </a:lnTo>
                        <a:cubicBezTo>
                          <a:pt x="2979" y="19575"/>
                          <a:pt x="2592" y="19273"/>
                          <a:pt x="2592" y="18900"/>
                        </a:cubicBezTo>
                        <a:lnTo>
                          <a:pt x="2592" y="18225"/>
                        </a:lnTo>
                        <a:lnTo>
                          <a:pt x="9583" y="18225"/>
                        </a:lnTo>
                        <a:cubicBezTo>
                          <a:pt x="9818" y="18750"/>
                          <a:pt x="10552" y="19027"/>
                          <a:pt x="11224" y="18844"/>
                        </a:cubicBezTo>
                        <a:cubicBezTo>
                          <a:pt x="11595" y="18743"/>
                          <a:pt x="11887" y="18515"/>
                          <a:pt x="12017" y="18225"/>
                        </a:cubicBezTo>
                        <a:lnTo>
                          <a:pt x="19008" y="18225"/>
                        </a:lnTo>
                        <a:lnTo>
                          <a:pt x="19008" y="18900"/>
                        </a:lnTo>
                        <a:cubicBezTo>
                          <a:pt x="19008" y="19273"/>
                          <a:pt x="18621" y="19575"/>
                          <a:pt x="18144" y="19575"/>
                        </a:cubicBezTo>
                        <a:close/>
                      </a:path>
                    </a:pathLst>
                  </a:custGeom>
                  <a:solidFill>
                    <a:schemeClr val="dk2"/>
                  </a:solidFill>
                  <a:ln>
                    <a:noFill/>
                  </a:ln>
                </p:spPr>
                <p:txBody>
                  <a:bodyPr anchorCtr="0" anchor="ctr" bIns="17150" lIns="17150" spcFirstLastPara="1" rIns="17150" wrap="square" tIns="171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75" name="Google Shape;75;p15"/>
                  <p:cNvSpPr/>
                  <p:nvPr/>
                </p:nvSpPr>
                <p:spPr>
                  <a:xfrm>
                    <a:off x="87577" y="0"/>
                    <a:ext cx="315914" cy="459582"/>
                  </a:xfrm>
                  <a:custGeom>
                    <a:rect b="b" l="l" r="r" t="t"/>
                    <a:pathLst>
                      <a:path extrusionOk="0" h="21600" w="21600">
                        <a:moveTo>
                          <a:pt x="3908" y="0"/>
                        </a:moveTo>
                        <a:cubicBezTo>
                          <a:pt x="1739" y="0"/>
                          <a:pt x="0" y="1214"/>
                          <a:pt x="0" y="2705"/>
                        </a:cubicBezTo>
                        <a:lnTo>
                          <a:pt x="0" y="18895"/>
                        </a:lnTo>
                        <a:cubicBezTo>
                          <a:pt x="0" y="20386"/>
                          <a:pt x="1739" y="21600"/>
                          <a:pt x="3908" y="21600"/>
                        </a:cubicBezTo>
                        <a:lnTo>
                          <a:pt x="17665" y="21600"/>
                        </a:lnTo>
                        <a:cubicBezTo>
                          <a:pt x="19834" y="21600"/>
                          <a:pt x="21600" y="20386"/>
                          <a:pt x="21600" y="18895"/>
                        </a:cubicBezTo>
                        <a:lnTo>
                          <a:pt x="21600" y="2705"/>
                        </a:lnTo>
                        <a:cubicBezTo>
                          <a:pt x="21600" y="1214"/>
                          <a:pt x="19834" y="0"/>
                          <a:pt x="17665" y="0"/>
                        </a:cubicBezTo>
                        <a:lnTo>
                          <a:pt x="3908" y="0"/>
                        </a:lnTo>
                        <a:close/>
                        <a:moveTo>
                          <a:pt x="3908" y="2033"/>
                        </a:moveTo>
                        <a:lnTo>
                          <a:pt x="4884" y="2033"/>
                        </a:lnTo>
                        <a:lnTo>
                          <a:pt x="4884" y="2369"/>
                        </a:lnTo>
                        <a:cubicBezTo>
                          <a:pt x="4884" y="2928"/>
                          <a:pt x="5564" y="3376"/>
                          <a:pt x="6377" y="3376"/>
                        </a:cubicBezTo>
                        <a:lnTo>
                          <a:pt x="15196" y="3376"/>
                        </a:lnTo>
                        <a:cubicBezTo>
                          <a:pt x="16009" y="3376"/>
                          <a:pt x="16689" y="2928"/>
                          <a:pt x="16688" y="2369"/>
                        </a:cubicBezTo>
                        <a:lnTo>
                          <a:pt x="16688" y="2033"/>
                        </a:lnTo>
                        <a:lnTo>
                          <a:pt x="17665" y="2033"/>
                        </a:lnTo>
                        <a:cubicBezTo>
                          <a:pt x="18208" y="2033"/>
                          <a:pt x="18642" y="2332"/>
                          <a:pt x="18642" y="2705"/>
                        </a:cubicBezTo>
                        <a:lnTo>
                          <a:pt x="18642" y="18895"/>
                        </a:lnTo>
                        <a:cubicBezTo>
                          <a:pt x="18642" y="19268"/>
                          <a:pt x="18208" y="19586"/>
                          <a:pt x="17665" y="19585"/>
                        </a:cubicBezTo>
                        <a:lnTo>
                          <a:pt x="3908" y="19585"/>
                        </a:lnTo>
                        <a:cubicBezTo>
                          <a:pt x="3365" y="19585"/>
                          <a:pt x="2930" y="19268"/>
                          <a:pt x="2931" y="18895"/>
                        </a:cubicBezTo>
                        <a:lnTo>
                          <a:pt x="2931" y="2705"/>
                        </a:lnTo>
                        <a:cubicBezTo>
                          <a:pt x="2931" y="2332"/>
                          <a:pt x="3365" y="2033"/>
                          <a:pt x="3908" y="2033"/>
                        </a:cubicBezTo>
                        <a:close/>
                      </a:path>
                    </a:pathLst>
                  </a:custGeom>
                  <a:solidFill>
                    <a:schemeClr val="dk2"/>
                  </a:solidFill>
                  <a:ln>
                    <a:noFill/>
                  </a:ln>
                </p:spPr>
                <p:txBody>
                  <a:bodyPr anchorCtr="0" anchor="ctr" bIns="17150" lIns="17150" spcFirstLastPara="1" rIns="17150" wrap="square" tIns="171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grpSp>
          </p:grpSp>
          <p:sp>
            <p:nvSpPr>
              <p:cNvPr id="76" name="Google Shape;76;p15"/>
              <p:cNvSpPr txBox="1"/>
              <p:nvPr/>
            </p:nvSpPr>
            <p:spPr>
              <a:xfrm>
                <a:off x="4756451" y="4049"/>
                <a:ext cx="1526219" cy="502702"/>
              </a:xfrm>
              <a:prstGeom prst="rect">
                <a:avLst/>
              </a:prstGeom>
              <a:noFill/>
              <a:ln>
                <a:noFill/>
              </a:ln>
            </p:spPr>
            <p:txBody>
              <a:bodyPr anchorCtr="0" anchor="t" bIns="19050" lIns="19050" spcFirstLastPara="1" rIns="19050" wrap="square" tIns="19050">
                <a:spAutoFit/>
              </a:bodyPr>
              <a:lstStyle/>
              <a:p>
                <a:pPr indent="0" lvl="0" marL="0" marR="0" rtl="0" algn="l">
                  <a:lnSpc>
                    <a:spcPct val="100000"/>
                  </a:lnSpc>
                  <a:spcBef>
                    <a:spcPts val="0"/>
                  </a:spcBef>
                  <a:spcAft>
                    <a:spcPts val="0"/>
                  </a:spcAft>
                  <a:buClr>
                    <a:schemeClr val="dk1"/>
                  </a:buClr>
                  <a:buSzPts val="1000"/>
                  <a:buFont typeface="DM Sans Medium"/>
                  <a:buNone/>
                </a:pPr>
                <a:r>
                  <a:rPr b="0" i="0" lang="en-GB" sz="1000" u="none" cap="none" strike="noStrike">
                    <a:solidFill>
                      <a:schemeClr val="dk1"/>
                    </a:solidFill>
                    <a:latin typeface="DM Sans Medium"/>
                    <a:ea typeface="DM Sans Medium"/>
                    <a:cs typeface="DM Sans Medium"/>
                    <a:sym typeface="DM Sans Medium"/>
                  </a:rPr>
                  <a:t>+78%</a:t>
                </a:r>
                <a:endParaRPr sz="500"/>
              </a:p>
            </p:txBody>
          </p:sp>
          <p:sp>
            <p:nvSpPr>
              <p:cNvPr id="77" name="Google Shape;77;p15"/>
              <p:cNvSpPr txBox="1"/>
              <p:nvPr/>
            </p:nvSpPr>
            <p:spPr>
              <a:xfrm>
                <a:off x="4756451" y="1561736"/>
                <a:ext cx="1526219" cy="502702"/>
              </a:xfrm>
              <a:prstGeom prst="rect">
                <a:avLst/>
              </a:prstGeom>
              <a:noFill/>
              <a:ln>
                <a:noFill/>
              </a:ln>
            </p:spPr>
            <p:txBody>
              <a:bodyPr anchorCtr="0" anchor="t" bIns="19050" lIns="19050" spcFirstLastPara="1" rIns="19050" wrap="square" tIns="19050">
                <a:spAutoFit/>
              </a:bodyPr>
              <a:lstStyle/>
              <a:p>
                <a:pPr indent="0" lvl="0" marL="0" marR="0" rtl="0" algn="l">
                  <a:lnSpc>
                    <a:spcPct val="100000"/>
                  </a:lnSpc>
                  <a:spcBef>
                    <a:spcPts val="0"/>
                  </a:spcBef>
                  <a:spcAft>
                    <a:spcPts val="0"/>
                  </a:spcAft>
                  <a:buClr>
                    <a:schemeClr val="dk1"/>
                  </a:buClr>
                  <a:buSzPts val="1000"/>
                  <a:buFont typeface="DM Sans Medium"/>
                  <a:buNone/>
                </a:pPr>
                <a:r>
                  <a:rPr b="0" i="0" lang="en-GB" sz="1000" u="none" cap="none" strike="noStrike">
                    <a:solidFill>
                      <a:schemeClr val="dk1"/>
                    </a:solidFill>
                    <a:latin typeface="DM Sans Medium"/>
                    <a:ea typeface="DM Sans Medium"/>
                    <a:cs typeface="DM Sans Medium"/>
                    <a:sym typeface="DM Sans Medium"/>
                  </a:rPr>
                  <a:t>+25%</a:t>
                </a:r>
                <a:endParaRPr sz="500"/>
              </a:p>
            </p:txBody>
          </p:sp>
          <p:sp>
            <p:nvSpPr>
              <p:cNvPr id="78" name="Google Shape;78;p15"/>
              <p:cNvSpPr txBox="1"/>
              <p:nvPr/>
            </p:nvSpPr>
            <p:spPr>
              <a:xfrm>
                <a:off x="4756451" y="3119422"/>
                <a:ext cx="1526219" cy="502702"/>
              </a:xfrm>
              <a:prstGeom prst="rect">
                <a:avLst/>
              </a:prstGeom>
              <a:noFill/>
              <a:ln>
                <a:noFill/>
              </a:ln>
            </p:spPr>
            <p:txBody>
              <a:bodyPr anchorCtr="0" anchor="t" bIns="19050" lIns="19050" spcFirstLastPara="1" rIns="19050" wrap="square" tIns="19050">
                <a:spAutoFit/>
              </a:bodyPr>
              <a:lstStyle/>
              <a:p>
                <a:pPr indent="0" lvl="0" marL="0" marR="0" rtl="0" algn="l">
                  <a:lnSpc>
                    <a:spcPct val="100000"/>
                  </a:lnSpc>
                  <a:spcBef>
                    <a:spcPts val="0"/>
                  </a:spcBef>
                  <a:spcAft>
                    <a:spcPts val="0"/>
                  </a:spcAft>
                  <a:buClr>
                    <a:schemeClr val="dk1"/>
                  </a:buClr>
                  <a:buSzPts val="1000"/>
                  <a:buFont typeface="DM Sans Medium"/>
                  <a:buNone/>
                </a:pPr>
                <a:r>
                  <a:rPr b="0" i="0" lang="en-GB" sz="1000" u="none" cap="none" strike="noStrike">
                    <a:solidFill>
                      <a:schemeClr val="dk1"/>
                    </a:solidFill>
                    <a:latin typeface="DM Sans Medium"/>
                    <a:ea typeface="DM Sans Medium"/>
                    <a:cs typeface="DM Sans Medium"/>
                    <a:sym typeface="DM Sans Medium"/>
                  </a:rPr>
                  <a:t>+105%</a:t>
                </a:r>
                <a:endParaRPr sz="500"/>
              </a:p>
            </p:txBody>
          </p:sp>
          <p:sp>
            <p:nvSpPr>
              <p:cNvPr id="79" name="Google Shape;79;p15"/>
              <p:cNvSpPr txBox="1"/>
              <p:nvPr/>
            </p:nvSpPr>
            <p:spPr>
              <a:xfrm>
                <a:off x="4756451" y="4677109"/>
                <a:ext cx="1526219" cy="502702"/>
              </a:xfrm>
              <a:prstGeom prst="rect">
                <a:avLst/>
              </a:prstGeom>
              <a:noFill/>
              <a:ln>
                <a:noFill/>
              </a:ln>
            </p:spPr>
            <p:txBody>
              <a:bodyPr anchorCtr="0" anchor="t" bIns="19050" lIns="19050" spcFirstLastPara="1" rIns="19050" wrap="square" tIns="19050">
                <a:spAutoFit/>
              </a:bodyPr>
              <a:lstStyle/>
              <a:p>
                <a:pPr indent="0" lvl="0" marL="0" marR="0" rtl="0" algn="l">
                  <a:lnSpc>
                    <a:spcPct val="100000"/>
                  </a:lnSpc>
                  <a:spcBef>
                    <a:spcPts val="0"/>
                  </a:spcBef>
                  <a:spcAft>
                    <a:spcPts val="0"/>
                  </a:spcAft>
                  <a:buClr>
                    <a:schemeClr val="dk1"/>
                  </a:buClr>
                  <a:buSzPts val="1000"/>
                  <a:buFont typeface="DM Sans Medium"/>
                  <a:buNone/>
                </a:pPr>
                <a:r>
                  <a:rPr b="0" i="0" lang="en-GB" sz="1000" u="none" cap="none" strike="noStrike">
                    <a:solidFill>
                      <a:schemeClr val="dk1"/>
                    </a:solidFill>
                    <a:latin typeface="DM Sans Medium"/>
                    <a:ea typeface="DM Sans Medium"/>
                    <a:cs typeface="DM Sans Medium"/>
                    <a:sym typeface="DM Sans Medium"/>
                  </a:rPr>
                  <a:t>+34%</a:t>
                </a:r>
                <a:endParaRPr sz="500"/>
              </a:p>
            </p:txBody>
          </p:sp>
          <p:sp>
            <p:nvSpPr>
              <p:cNvPr id="80" name="Google Shape;80;p15"/>
              <p:cNvSpPr txBox="1"/>
              <p:nvPr/>
            </p:nvSpPr>
            <p:spPr>
              <a:xfrm>
                <a:off x="4756451" y="6234796"/>
                <a:ext cx="1526219" cy="502702"/>
              </a:xfrm>
              <a:prstGeom prst="rect">
                <a:avLst/>
              </a:prstGeom>
              <a:noFill/>
              <a:ln>
                <a:noFill/>
              </a:ln>
            </p:spPr>
            <p:txBody>
              <a:bodyPr anchorCtr="0" anchor="t" bIns="19050" lIns="19050" spcFirstLastPara="1" rIns="19050" wrap="square" tIns="19050">
                <a:spAutoFit/>
              </a:bodyPr>
              <a:lstStyle/>
              <a:p>
                <a:pPr indent="0" lvl="0" marL="0" marR="0" rtl="0" algn="l">
                  <a:lnSpc>
                    <a:spcPct val="100000"/>
                  </a:lnSpc>
                  <a:spcBef>
                    <a:spcPts val="0"/>
                  </a:spcBef>
                  <a:spcAft>
                    <a:spcPts val="0"/>
                  </a:spcAft>
                  <a:buClr>
                    <a:schemeClr val="dk1"/>
                  </a:buClr>
                  <a:buSzPts val="1000"/>
                  <a:buFont typeface="DM Sans Medium"/>
                  <a:buNone/>
                </a:pPr>
                <a:r>
                  <a:rPr b="0" i="0" lang="en-GB" sz="1000" u="none" cap="none" strike="noStrike">
                    <a:solidFill>
                      <a:schemeClr val="dk1"/>
                    </a:solidFill>
                    <a:latin typeface="DM Sans Medium"/>
                    <a:ea typeface="DM Sans Medium"/>
                    <a:cs typeface="DM Sans Medium"/>
                    <a:sym typeface="DM Sans Medium"/>
                  </a:rPr>
                  <a:t>+88%</a:t>
                </a:r>
                <a:endParaRPr sz="500"/>
              </a:p>
            </p:txBody>
          </p:sp>
        </p:grpSp>
        <p:grpSp>
          <p:nvGrpSpPr>
            <p:cNvPr id="81" name="Google Shape;81;p15"/>
            <p:cNvGrpSpPr/>
            <p:nvPr/>
          </p:nvGrpSpPr>
          <p:grpSpPr>
            <a:xfrm>
              <a:off x="9034889" y="908829"/>
              <a:ext cx="8425201" cy="4417508"/>
              <a:chOff x="0" y="0"/>
              <a:chExt cx="8425199" cy="4417507"/>
            </a:xfrm>
          </p:grpSpPr>
          <p:sp>
            <p:nvSpPr>
              <p:cNvPr id="82" name="Google Shape;82;p15"/>
              <p:cNvSpPr txBox="1"/>
              <p:nvPr/>
            </p:nvSpPr>
            <p:spPr>
              <a:xfrm>
                <a:off x="0" y="0"/>
                <a:ext cx="8317021" cy="1025922"/>
              </a:xfrm>
              <a:prstGeom prst="rect">
                <a:avLst/>
              </a:prstGeom>
              <a:noFill/>
              <a:ln>
                <a:noFill/>
              </a:ln>
            </p:spPr>
            <p:txBody>
              <a:bodyPr anchorCtr="0" anchor="t" bIns="19050" lIns="19050" spcFirstLastPara="1" rIns="19050" wrap="square" tIns="19050">
                <a:spAutoFit/>
              </a:bodyPr>
              <a:lstStyle/>
              <a:p>
                <a:pPr indent="0" lvl="0" marL="0" marR="0" rtl="0" algn="l">
                  <a:lnSpc>
                    <a:spcPct val="100000"/>
                  </a:lnSpc>
                  <a:spcBef>
                    <a:spcPts val="0"/>
                  </a:spcBef>
                  <a:spcAft>
                    <a:spcPts val="0"/>
                  </a:spcAft>
                  <a:buClr>
                    <a:schemeClr val="dk1"/>
                  </a:buClr>
                  <a:buSzPts val="2300"/>
                  <a:buFont typeface="DM Sans"/>
                  <a:buNone/>
                </a:pPr>
                <a:r>
                  <a:rPr b="1" i="0" lang="en-GB" sz="2300" u="none" cap="none" strike="noStrike">
                    <a:solidFill>
                      <a:schemeClr val="dk1"/>
                    </a:solidFill>
                    <a:latin typeface="DM Sans"/>
                    <a:ea typeface="DM Sans"/>
                    <a:cs typeface="DM Sans"/>
                    <a:sym typeface="DM Sans"/>
                  </a:rPr>
                  <a:t>Social Media</a:t>
                </a:r>
                <a:endParaRPr sz="500"/>
              </a:p>
            </p:txBody>
          </p:sp>
          <p:sp>
            <p:nvSpPr>
              <p:cNvPr id="83" name="Google Shape;83;p15"/>
              <p:cNvSpPr txBox="1"/>
              <p:nvPr/>
            </p:nvSpPr>
            <p:spPr>
              <a:xfrm>
                <a:off x="0" y="1360261"/>
                <a:ext cx="8425199" cy="3057246"/>
              </a:xfrm>
              <a:prstGeom prst="rect">
                <a:avLst/>
              </a:prstGeom>
              <a:noFill/>
              <a:ln>
                <a:noFill/>
              </a:ln>
            </p:spPr>
            <p:txBody>
              <a:bodyPr anchorCtr="0" anchor="t" bIns="19050" lIns="19050" spcFirstLastPara="1" rIns="19050" wrap="square" tIns="19050">
                <a:spAutoFit/>
              </a:bodyPr>
              <a:lstStyle/>
              <a:p>
                <a:pPr indent="0" lvl="0" marL="0" marR="0" rtl="0" algn="l">
                  <a:lnSpc>
                    <a:spcPct val="100000"/>
                  </a:lnSpc>
                  <a:spcBef>
                    <a:spcPts val="0"/>
                  </a:spcBef>
                  <a:spcAft>
                    <a:spcPts val="0"/>
                  </a:spcAft>
                  <a:buClr>
                    <a:schemeClr val="dk2"/>
                  </a:buClr>
                  <a:buSzPts val="900"/>
                  <a:buFont typeface="DM Sans"/>
                  <a:buNone/>
                </a:pPr>
                <a:r>
                  <a:rPr b="0" i="0" lang="en-GB" sz="900" u="none" cap="none" strike="noStrike">
                    <a:solidFill>
                      <a:schemeClr val="dk2"/>
                    </a:solidFill>
                    <a:latin typeface="DM Sans"/>
                    <a:ea typeface="DM Sans"/>
                    <a:cs typeface="DM Sans"/>
                    <a:sym typeface="DM Sans"/>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sz="500"/>
              </a:p>
            </p:txBody>
          </p:sp>
        </p:grpSp>
      </p:gr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White">
  <a:themeElements>
    <a:clrScheme name="026-FlatColour">
      <a:dk1>
        <a:srgbClr val="1D1C21"/>
      </a:dk1>
      <a:lt1>
        <a:srgbClr val="F3F6F4"/>
      </a:lt1>
      <a:dk2>
        <a:srgbClr val="516B7E"/>
      </a:dk2>
      <a:lt2>
        <a:srgbClr val="FEFFFE"/>
      </a:lt2>
      <a:accent1>
        <a:srgbClr val="45578F"/>
      </a:accent1>
      <a:accent2>
        <a:srgbClr val="5D9CD2"/>
      </a:accent2>
      <a:accent3>
        <a:srgbClr val="6C3F8E"/>
      </a:accent3>
      <a:accent4>
        <a:srgbClr val="921322"/>
      </a:accent4>
      <a:accent5>
        <a:srgbClr val="B22826"/>
      </a:accent5>
      <a:accent6>
        <a:srgbClr val="45578F"/>
      </a:accent6>
      <a:hlink>
        <a:srgbClr val="45578F"/>
      </a:hlink>
      <a:folHlink>
        <a:srgbClr val="5D9CD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