
<file path=[Content_Types].xml><?xml version="1.0" encoding="utf-8"?>
<Types xmlns="http://schemas.openxmlformats.org/package/2006/content-types">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3"/>
  </p:notesMasterIdLst>
  <p:sldIdLst>
    <p:sldId id="257" r:id="rId2"/>
  </p:sldIdLst>
  <p:sldSz cx="13004800" cy="97536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587022" rtl="0" fontAlgn="auto" latinLnBrk="0" hangingPunct="0">
      <a:lnSpc>
        <a:spcPct val="100000"/>
      </a:lnSpc>
      <a:spcBef>
        <a:spcPts val="0"/>
      </a:spcBef>
      <a:spcAft>
        <a:spcPts val="0"/>
      </a:spcAft>
      <a:buClrTx/>
      <a:buSzTx/>
      <a:buFontTx/>
      <a:buNone/>
      <a:tabLst/>
      <a:defRPr kumimoji="0" sz="2000" b="1" i="0" u="none" strike="noStrike" cap="none" spc="0" normalizeH="0" baseline="0">
        <a:ln>
          <a:noFill/>
        </a:ln>
        <a:solidFill>
          <a:srgbClr val="000000"/>
        </a:solidFill>
        <a:effectLst/>
        <a:uFillTx/>
        <a:latin typeface="Helvetica Neue"/>
        <a:ea typeface="Helvetica Neue"/>
        <a:cs typeface="Helvetica Neue"/>
        <a:sym typeface="Helvetica Neue"/>
      </a:defRPr>
    </a:lvl1pPr>
    <a:lvl2pPr marL="0" marR="0" indent="457200" algn="ctr" defTabSz="587022" rtl="0" fontAlgn="auto" latinLnBrk="0" hangingPunct="0">
      <a:lnSpc>
        <a:spcPct val="100000"/>
      </a:lnSpc>
      <a:spcBef>
        <a:spcPts val="0"/>
      </a:spcBef>
      <a:spcAft>
        <a:spcPts val="0"/>
      </a:spcAft>
      <a:buClrTx/>
      <a:buSzTx/>
      <a:buFontTx/>
      <a:buNone/>
      <a:tabLst/>
      <a:defRPr kumimoji="0" sz="2000" b="1" i="0" u="none" strike="noStrike" cap="none" spc="0" normalizeH="0" baseline="0">
        <a:ln>
          <a:noFill/>
        </a:ln>
        <a:solidFill>
          <a:srgbClr val="000000"/>
        </a:solidFill>
        <a:effectLst/>
        <a:uFillTx/>
        <a:latin typeface="Helvetica Neue"/>
        <a:ea typeface="Helvetica Neue"/>
        <a:cs typeface="Helvetica Neue"/>
        <a:sym typeface="Helvetica Neue"/>
      </a:defRPr>
    </a:lvl2pPr>
    <a:lvl3pPr marL="0" marR="0" indent="914400" algn="ctr" defTabSz="587022" rtl="0" fontAlgn="auto" latinLnBrk="0" hangingPunct="0">
      <a:lnSpc>
        <a:spcPct val="100000"/>
      </a:lnSpc>
      <a:spcBef>
        <a:spcPts val="0"/>
      </a:spcBef>
      <a:spcAft>
        <a:spcPts val="0"/>
      </a:spcAft>
      <a:buClrTx/>
      <a:buSzTx/>
      <a:buFontTx/>
      <a:buNone/>
      <a:tabLst/>
      <a:defRPr kumimoji="0" sz="2000" b="1" i="0" u="none" strike="noStrike" cap="none" spc="0" normalizeH="0" baseline="0">
        <a:ln>
          <a:noFill/>
        </a:ln>
        <a:solidFill>
          <a:srgbClr val="000000"/>
        </a:solidFill>
        <a:effectLst/>
        <a:uFillTx/>
        <a:latin typeface="Helvetica Neue"/>
        <a:ea typeface="Helvetica Neue"/>
        <a:cs typeface="Helvetica Neue"/>
        <a:sym typeface="Helvetica Neue"/>
      </a:defRPr>
    </a:lvl3pPr>
    <a:lvl4pPr marL="0" marR="0" indent="1371600" algn="ctr" defTabSz="587022" rtl="0" fontAlgn="auto" latinLnBrk="0" hangingPunct="0">
      <a:lnSpc>
        <a:spcPct val="100000"/>
      </a:lnSpc>
      <a:spcBef>
        <a:spcPts val="0"/>
      </a:spcBef>
      <a:spcAft>
        <a:spcPts val="0"/>
      </a:spcAft>
      <a:buClrTx/>
      <a:buSzTx/>
      <a:buFontTx/>
      <a:buNone/>
      <a:tabLst/>
      <a:defRPr kumimoji="0" sz="2000" b="1" i="0" u="none" strike="noStrike" cap="none" spc="0" normalizeH="0" baseline="0">
        <a:ln>
          <a:noFill/>
        </a:ln>
        <a:solidFill>
          <a:srgbClr val="000000"/>
        </a:solidFill>
        <a:effectLst/>
        <a:uFillTx/>
        <a:latin typeface="Helvetica Neue"/>
        <a:ea typeface="Helvetica Neue"/>
        <a:cs typeface="Helvetica Neue"/>
        <a:sym typeface="Helvetica Neue"/>
      </a:defRPr>
    </a:lvl4pPr>
    <a:lvl5pPr marL="0" marR="0" indent="1828800" algn="ctr" defTabSz="587022" rtl="0" fontAlgn="auto" latinLnBrk="0" hangingPunct="0">
      <a:lnSpc>
        <a:spcPct val="100000"/>
      </a:lnSpc>
      <a:spcBef>
        <a:spcPts val="0"/>
      </a:spcBef>
      <a:spcAft>
        <a:spcPts val="0"/>
      </a:spcAft>
      <a:buClrTx/>
      <a:buSzTx/>
      <a:buFontTx/>
      <a:buNone/>
      <a:tabLst/>
      <a:defRPr kumimoji="0" sz="2000" b="1" i="0" u="none" strike="noStrike" cap="none" spc="0" normalizeH="0" baseline="0">
        <a:ln>
          <a:noFill/>
        </a:ln>
        <a:solidFill>
          <a:srgbClr val="000000"/>
        </a:solidFill>
        <a:effectLst/>
        <a:uFillTx/>
        <a:latin typeface="Helvetica Neue"/>
        <a:ea typeface="Helvetica Neue"/>
        <a:cs typeface="Helvetica Neue"/>
        <a:sym typeface="Helvetica Neue"/>
      </a:defRPr>
    </a:lvl5pPr>
    <a:lvl6pPr marL="0" marR="0" indent="2286000" algn="ctr" defTabSz="587022" rtl="0" fontAlgn="auto" latinLnBrk="0" hangingPunct="0">
      <a:lnSpc>
        <a:spcPct val="100000"/>
      </a:lnSpc>
      <a:spcBef>
        <a:spcPts val="0"/>
      </a:spcBef>
      <a:spcAft>
        <a:spcPts val="0"/>
      </a:spcAft>
      <a:buClrTx/>
      <a:buSzTx/>
      <a:buFontTx/>
      <a:buNone/>
      <a:tabLst/>
      <a:defRPr kumimoji="0" sz="2000" b="1" i="0" u="none" strike="noStrike" cap="none" spc="0" normalizeH="0" baseline="0">
        <a:ln>
          <a:noFill/>
        </a:ln>
        <a:solidFill>
          <a:srgbClr val="000000"/>
        </a:solidFill>
        <a:effectLst/>
        <a:uFillTx/>
        <a:latin typeface="Helvetica Neue"/>
        <a:ea typeface="Helvetica Neue"/>
        <a:cs typeface="Helvetica Neue"/>
        <a:sym typeface="Helvetica Neue"/>
      </a:defRPr>
    </a:lvl6pPr>
    <a:lvl7pPr marL="0" marR="0" indent="2743200" algn="ctr" defTabSz="587022" rtl="0" fontAlgn="auto" latinLnBrk="0" hangingPunct="0">
      <a:lnSpc>
        <a:spcPct val="100000"/>
      </a:lnSpc>
      <a:spcBef>
        <a:spcPts val="0"/>
      </a:spcBef>
      <a:spcAft>
        <a:spcPts val="0"/>
      </a:spcAft>
      <a:buClrTx/>
      <a:buSzTx/>
      <a:buFontTx/>
      <a:buNone/>
      <a:tabLst/>
      <a:defRPr kumimoji="0" sz="2000" b="1" i="0" u="none" strike="noStrike" cap="none" spc="0" normalizeH="0" baseline="0">
        <a:ln>
          <a:noFill/>
        </a:ln>
        <a:solidFill>
          <a:srgbClr val="000000"/>
        </a:solidFill>
        <a:effectLst/>
        <a:uFillTx/>
        <a:latin typeface="Helvetica Neue"/>
        <a:ea typeface="Helvetica Neue"/>
        <a:cs typeface="Helvetica Neue"/>
        <a:sym typeface="Helvetica Neue"/>
      </a:defRPr>
    </a:lvl7pPr>
    <a:lvl8pPr marL="0" marR="0" indent="3200400" algn="ctr" defTabSz="587022" rtl="0" fontAlgn="auto" latinLnBrk="0" hangingPunct="0">
      <a:lnSpc>
        <a:spcPct val="100000"/>
      </a:lnSpc>
      <a:spcBef>
        <a:spcPts val="0"/>
      </a:spcBef>
      <a:spcAft>
        <a:spcPts val="0"/>
      </a:spcAft>
      <a:buClrTx/>
      <a:buSzTx/>
      <a:buFontTx/>
      <a:buNone/>
      <a:tabLst/>
      <a:defRPr kumimoji="0" sz="2000" b="1" i="0" u="none" strike="noStrike" cap="none" spc="0" normalizeH="0" baseline="0">
        <a:ln>
          <a:noFill/>
        </a:ln>
        <a:solidFill>
          <a:srgbClr val="000000"/>
        </a:solidFill>
        <a:effectLst/>
        <a:uFillTx/>
        <a:latin typeface="Helvetica Neue"/>
        <a:ea typeface="Helvetica Neue"/>
        <a:cs typeface="Helvetica Neue"/>
        <a:sym typeface="Helvetica Neue"/>
      </a:defRPr>
    </a:lvl8pPr>
    <a:lvl9pPr marL="0" marR="0" indent="3657600" algn="ctr" defTabSz="587022" rtl="0" fontAlgn="auto" latinLnBrk="0" hangingPunct="0">
      <a:lnSpc>
        <a:spcPct val="100000"/>
      </a:lnSpc>
      <a:spcBef>
        <a:spcPts val="0"/>
      </a:spcBef>
      <a:spcAft>
        <a:spcPts val="0"/>
      </a:spcAft>
      <a:buClrTx/>
      <a:buSzTx/>
      <a:buFontTx/>
      <a:buNone/>
      <a:tabLst/>
      <a:defRPr kumimoji="0" sz="2000" b="1" i="0" u="none" strike="noStrike" cap="none" spc="0" normalizeH="0" baseline="0">
        <a:ln>
          <a:noFill/>
        </a:ln>
        <a:solidFill>
          <a:srgbClr val="000000"/>
        </a:solidFill>
        <a:effectLst/>
        <a:uFillTx/>
        <a:latin typeface="Helvetica Neue"/>
        <a:ea typeface="Helvetica Neue"/>
        <a:cs typeface="Helvetica Neue"/>
        <a:sym typeface="Helvetica Neue"/>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
          <a:latin typeface="Helvetica Neue"/>
          <a:ea typeface="Helvetica Neue"/>
          <a:cs typeface="Helvetica Neue"/>
        </a:font>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a:tcStyle>
        <a:tcBdr/>
        <a:fill>
          <a:solidFill>
            <a:srgbClr val="E3E5E8"/>
          </a:solidFill>
        </a:fill>
      </a:tcStyle>
    </a:band2H>
    <a:firstCol>
      <a:tcTxStyle b="on" i="off">
        <a:font>
          <a:latin typeface="Helvetica Neue"/>
          <a:ea typeface="Helvetica Neue"/>
          <a:cs typeface="Helvetica Neue"/>
        </a:font>
        <a:srgbClr val="FFFFFF"/>
      </a:tcTxStyle>
      <a:tcStyle>
        <a:tcBdr>
          <a:left>
            <a:ln w="12700" cap="flat">
              <a:noFill/>
              <a:miter lim="400000"/>
            </a:ln>
          </a:left>
          <a:right>
            <a:ln w="3175" cap="flat">
              <a:noFill/>
              <a:miter lim="400000"/>
            </a:ln>
          </a:right>
          <a:top>
            <a:ln w="12700" cap="flat">
              <a:noFill/>
              <a:miter lim="400000"/>
            </a:ln>
          </a:top>
          <a:bottom>
            <a:ln w="12700" cap="flat">
              <a:noFill/>
              <a:miter lim="400000"/>
            </a:ln>
          </a:bottom>
          <a:insideH>
            <a:ln w="12700" cap="flat">
              <a:noFill/>
              <a:miter lim="400000"/>
            </a:ln>
          </a:insideH>
          <a:insideV>
            <a:ln w="3175" cap="flat">
              <a:noFill/>
              <a:miter lim="400000"/>
            </a:ln>
          </a:insideV>
        </a:tcBdr>
        <a:fill>
          <a:solidFill>
            <a:schemeClr val="accent1">
              <a:lumOff val="-13575"/>
            </a:schemeClr>
          </a:solidFill>
        </a:fill>
      </a:tcStyle>
    </a:firstCol>
    <a:lastRow>
      <a:tcTxStyle b="off" i="off">
        <a:font>
          <a:latin typeface="Helvetica Neue"/>
          <a:ea typeface="Helvetica Neue"/>
          <a:cs typeface="Helvetica Neue"/>
        </a:font>
        <a:srgbClr val="000000"/>
      </a:tcTxStyle>
      <a:tcStyle>
        <a:tcBdr>
          <a:left>
            <a:ln w="12700" cap="flat">
              <a:noFill/>
              <a:miter lim="400000"/>
            </a:ln>
          </a:left>
          <a:right>
            <a:ln w="12700" cap="flat">
              <a:noFill/>
              <a:miter lim="400000"/>
            </a:ln>
          </a:right>
          <a:top>
            <a:ln w="3175" cap="flat">
              <a:solidFill>
                <a:srgbClr val="3797C6"/>
              </a:solidFill>
              <a:prstDash val="solid"/>
              <a:miter lim="400000"/>
            </a:ln>
          </a:top>
          <a:bottom>
            <a:ln w="12700" cap="flat">
              <a:noFill/>
              <a:miter lim="400000"/>
            </a:ln>
          </a:bottom>
          <a:insideH>
            <a:ln w="3175" cap="flat">
              <a:noFill/>
              <a:miter lim="400000"/>
            </a:ln>
          </a:insideH>
          <a:insideV>
            <a:ln w="12700" cap="flat">
              <a:noFill/>
              <a:miter lim="400000"/>
            </a:ln>
          </a:insideV>
        </a:tcBdr>
        <a:fill>
          <a:solidFill>
            <a:srgbClr val="FFFFFF"/>
          </a:solidFill>
        </a:fill>
      </a:tcStyle>
    </a:lastRow>
    <a:firstRow>
      <a:tcTxStyle b="on" i="off">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3175" cap="flat">
              <a:noFill/>
              <a:miter lim="400000"/>
            </a:ln>
          </a:bottom>
          <a:insideH>
            <a:ln w="3175" cap="flat">
              <a:noFill/>
              <a:miter lim="400000"/>
            </a:ln>
          </a:insideH>
          <a:insideV>
            <a:ln w="12700" cap="flat">
              <a:noFill/>
              <a:miter lim="400000"/>
            </a:ln>
          </a:insideV>
        </a:tcBdr>
        <a:fill>
          <a:solidFill>
            <a:schemeClr val="accent1">
              <a:hueOff val="114395"/>
              <a:lumOff val="-24975"/>
            </a:schemeClr>
          </a:solidFill>
        </a:fill>
      </a:tcStyle>
    </a:firstRow>
  </a:tblStyle>
  <a:tblStyle styleId="{C7B018BB-80A7-4F77-B60F-C8B233D01FF8}" styleName="">
    <a:tblBg/>
    <a:wholeTbl>
      <a:tcTxStyle b="off" i="off">
        <a:font>
          <a:latin typeface="Helvetica Neue"/>
          <a:ea typeface="Helvetica Neue"/>
          <a:cs typeface="Helvetica Neue"/>
        </a:font>
        <a:srgbClr val="000000"/>
      </a:tcTxStyle>
      <a:tcStyle>
        <a:tcBdr>
          <a:left>
            <a:ln w="3175" cap="flat">
              <a:solidFill>
                <a:srgbClr val="B8B8B8"/>
              </a:solidFill>
              <a:prstDash val="solid"/>
              <a:miter lim="400000"/>
            </a:ln>
          </a:left>
          <a:right>
            <a:ln w="3175" cap="flat">
              <a:solidFill>
                <a:srgbClr val="B8B8B8"/>
              </a:solidFill>
              <a:prstDash val="solid"/>
              <a:miter lim="400000"/>
            </a:ln>
          </a:right>
          <a:top>
            <a:ln w="3175" cap="flat">
              <a:solidFill>
                <a:srgbClr val="B8B8B8"/>
              </a:solidFill>
              <a:prstDash val="solid"/>
              <a:miter lim="400000"/>
            </a:ln>
          </a:top>
          <a:bottom>
            <a:ln w="3175" cap="flat">
              <a:solidFill>
                <a:srgbClr val="B8B8B8"/>
              </a:solidFill>
              <a:prstDash val="solid"/>
              <a:miter lim="400000"/>
            </a:ln>
          </a:bottom>
          <a:insideH>
            <a:ln w="3175" cap="flat">
              <a:solidFill>
                <a:srgbClr val="B8B8B8"/>
              </a:solidFill>
              <a:prstDash val="solid"/>
              <a:miter lim="400000"/>
            </a:ln>
          </a:insideH>
          <a:insideV>
            <a:ln w="3175" cap="flat">
              <a:solidFill>
                <a:srgbClr val="B8B8B8"/>
              </a:solidFill>
              <a:prstDash val="solid"/>
              <a:miter lim="400000"/>
            </a:ln>
          </a:insideV>
        </a:tcBdr>
        <a:fill>
          <a:solidFill>
            <a:srgbClr val="EBEBEB"/>
          </a:solidFill>
        </a:fill>
      </a:tcStyle>
    </a:wholeTbl>
    <a:band2H>
      <a:tcTxStyle/>
      <a:tcStyle>
        <a:tcBdr/>
        <a:fill>
          <a:solidFill>
            <a:srgbClr val="E1E0DA"/>
          </a:solidFill>
        </a:fill>
      </a:tcStyle>
    </a:band2H>
    <a:firstCol>
      <a:tcTxStyle b="off" i="off">
        <a:font>
          <a:latin typeface="Helvetica Neue Medium"/>
          <a:ea typeface="Helvetica Neue Medium"/>
          <a:cs typeface="Helvetica Neue Medium"/>
        </a:font>
        <a:srgbClr val="FFFFFF"/>
      </a:tcTxStyle>
      <a:tcStyle>
        <a:tcBdr>
          <a:left>
            <a:ln w="3175" cap="flat">
              <a:solidFill>
                <a:srgbClr val="606060"/>
              </a:solidFill>
              <a:prstDash val="solid"/>
              <a:miter lim="400000"/>
            </a:ln>
          </a:left>
          <a:right>
            <a:ln w="3175" cap="flat">
              <a:solidFill>
                <a:srgbClr val="606060"/>
              </a:solidFill>
              <a:prstDash val="solid"/>
              <a:miter lim="400000"/>
            </a:ln>
          </a:right>
          <a:top>
            <a:ln w="3175" cap="flat">
              <a:solidFill>
                <a:srgbClr val="606060"/>
              </a:solidFill>
              <a:prstDash val="solid"/>
              <a:miter lim="400000"/>
            </a:ln>
          </a:top>
          <a:bottom>
            <a:ln w="3175" cap="flat">
              <a:solidFill>
                <a:srgbClr val="606060"/>
              </a:solidFill>
              <a:prstDash val="solid"/>
              <a:miter lim="400000"/>
            </a:ln>
          </a:bottom>
          <a:insideH>
            <a:ln w="3175" cap="flat">
              <a:solidFill>
                <a:srgbClr val="606060"/>
              </a:solidFill>
              <a:prstDash val="solid"/>
              <a:miter lim="400000"/>
            </a:ln>
          </a:insideH>
          <a:insideV>
            <a:ln w="3175" cap="flat">
              <a:solidFill>
                <a:srgbClr val="606060"/>
              </a:solidFill>
              <a:prstDash val="solid"/>
              <a:miter lim="400000"/>
            </a:ln>
          </a:insideV>
        </a:tcBdr>
        <a:fill>
          <a:solidFill>
            <a:schemeClr val="accent3">
              <a:hueOff val="362282"/>
              <a:satOff val="31803"/>
              <a:lumOff val="-18242"/>
            </a:schemeClr>
          </a:solidFill>
        </a:fill>
      </a:tcStyle>
    </a:firstCol>
    <a:lastRow>
      <a:tcTxStyle b="off" i="off">
        <a:font>
          <a:latin typeface="Helvetica Neue"/>
          <a:ea typeface="Helvetica Neue"/>
          <a:cs typeface="Helvetica Neue"/>
        </a:font>
        <a:srgbClr val="000000"/>
      </a:tcTxStyle>
      <a:tcStyle>
        <a:tcBdr>
          <a:left>
            <a:ln w="3175" cap="flat">
              <a:solidFill>
                <a:srgbClr val="606060"/>
              </a:solidFill>
              <a:prstDash val="solid"/>
              <a:miter lim="400000"/>
            </a:ln>
          </a:left>
          <a:right>
            <a:ln w="3175" cap="flat">
              <a:solidFill>
                <a:srgbClr val="606060"/>
              </a:solidFill>
              <a:prstDash val="solid"/>
              <a:miter lim="400000"/>
            </a:ln>
          </a:right>
          <a:top>
            <a:ln w="12700" cap="flat">
              <a:solidFill>
                <a:srgbClr val="606060"/>
              </a:solidFill>
              <a:prstDash val="solid"/>
              <a:miter lim="400000"/>
            </a:ln>
          </a:top>
          <a:bottom>
            <a:ln w="3175" cap="flat">
              <a:solidFill>
                <a:srgbClr val="606060"/>
              </a:solidFill>
              <a:prstDash val="solid"/>
              <a:miter lim="400000"/>
            </a:ln>
          </a:bottom>
          <a:insideH>
            <a:ln w="3175" cap="flat">
              <a:solidFill>
                <a:srgbClr val="606060"/>
              </a:solidFill>
              <a:prstDash val="solid"/>
              <a:miter lim="400000"/>
            </a:ln>
          </a:insideH>
          <a:insideV>
            <a:ln w="3175" cap="flat">
              <a:solidFill>
                <a:srgbClr val="606060"/>
              </a:solidFill>
              <a:prstDash val="solid"/>
              <a:miter lim="400000"/>
            </a:ln>
          </a:insideV>
        </a:tcBdr>
        <a:fill>
          <a:solidFill>
            <a:srgbClr val="EBEBEB"/>
          </a:solidFill>
        </a:fill>
      </a:tcStyle>
    </a:lastRow>
    <a:firstRow>
      <a:tcTxStyle b="off" i="off">
        <a:font>
          <a:latin typeface="Helvetica Neue Medium"/>
          <a:ea typeface="Helvetica Neue Medium"/>
          <a:cs typeface="Helvetica Neue Medium"/>
        </a:font>
        <a:srgbClr val="FFFFFF"/>
      </a:tcTxStyle>
      <a:tcStyle>
        <a:tcBdr>
          <a:left>
            <a:ln w="3175" cap="flat">
              <a:solidFill>
                <a:srgbClr val="929292"/>
              </a:solidFill>
              <a:prstDash val="solid"/>
              <a:miter lim="400000"/>
            </a:ln>
          </a:left>
          <a:right>
            <a:ln w="3175" cap="flat">
              <a:solidFill>
                <a:srgbClr val="929292"/>
              </a:solidFill>
              <a:prstDash val="solid"/>
              <a:miter lim="400000"/>
            </a:ln>
          </a:right>
          <a:top>
            <a:ln w="3175" cap="flat">
              <a:solidFill>
                <a:srgbClr val="606060"/>
              </a:solidFill>
              <a:prstDash val="solid"/>
              <a:miter lim="400000"/>
            </a:ln>
          </a:top>
          <a:bottom>
            <a:ln w="3175" cap="flat">
              <a:solidFill>
                <a:srgbClr val="606060"/>
              </a:solidFill>
              <a:prstDash val="solid"/>
              <a:miter lim="400000"/>
            </a:ln>
          </a:bottom>
          <a:insideH>
            <a:ln w="3175" cap="flat">
              <a:solidFill>
                <a:srgbClr val="929292"/>
              </a:solidFill>
              <a:prstDash val="solid"/>
              <a:miter lim="400000"/>
            </a:ln>
          </a:insideH>
          <a:insideV>
            <a:ln w="3175" cap="flat">
              <a:solidFill>
                <a:srgbClr val="929292"/>
              </a:solidFill>
              <a:prstDash val="solid"/>
              <a:miter lim="400000"/>
            </a:ln>
          </a:insideV>
        </a:tcBdr>
        <a:fill>
          <a:solidFill>
            <a:srgbClr val="017101"/>
          </a:solidFill>
        </a:fill>
      </a:tcStyle>
    </a:firstRow>
  </a:tblStyle>
  <a:tblStyle styleId="{EEE7283C-3CF3-47DC-8721-378D4A62B228}" styleName="">
    <a:tblBg/>
    <a:wholeTbl>
      <a:tcTxStyle b="off" i="off">
        <a:font>
          <a:latin typeface="Helvetica Neue Light"/>
          <a:ea typeface="Helvetica Neue Light"/>
          <a:cs typeface="Helvetica Neue Light"/>
        </a:font>
        <a:srgbClr val="000000"/>
      </a:tcTxStyle>
      <a:tcStyle>
        <a:tcBdr>
          <a:left>
            <a:ln w="3175" cap="flat">
              <a:solidFill>
                <a:srgbClr val="5D5D5D"/>
              </a:solidFill>
              <a:custDash>
                <a:ds d="200000" sp="200000"/>
              </a:custDash>
              <a:miter lim="400000"/>
            </a:ln>
          </a:left>
          <a:right>
            <a:ln w="3175" cap="flat">
              <a:solidFill>
                <a:srgbClr val="5D5D5D"/>
              </a:solidFill>
              <a:custDash>
                <a:ds d="200000" sp="200000"/>
              </a:custDash>
              <a:miter lim="400000"/>
            </a:ln>
          </a:right>
          <a:top>
            <a:ln w="3175" cap="flat">
              <a:solidFill>
                <a:srgbClr val="5D5D5D"/>
              </a:solidFill>
              <a:custDash>
                <a:ds d="200000" sp="200000"/>
              </a:custDash>
              <a:miter lim="400000"/>
            </a:ln>
          </a:top>
          <a:bottom>
            <a:ln w="3175" cap="flat">
              <a:solidFill>
                <a:srgbClr val="5D5D5D"/>
              </a:solidFill>
              <a:custDash>
                <a:ds d="200000" sp="200000"/>
              </a:custDash>
              <a:miter lim="400000"/>
            </a:ln>
          </a:bottom>
          <a:insideH>
            <a:ln w="3175" cap="flat">
              <a:solidFill>
                <a:srgbClr val="5D5D5D"/>
              </a:solidFill>
              <a:custDash>
                <a:ds d="200000" sp="200000"/>
              </a:custDash>
              <a:miter lim="400000"/>
            </a:ln>
          </a:insideH>
          <a:insideV>
            <a:ln w="3175" cap="flat">
              <a:solidFill>
                <a:srgbClr val="5D5D5D"/>
              </a:solidFill>
              <a:custDash>
                <a:ds d="200000" sp="200000"/>
              </a:custDash>
              <a:miter lim="400000"/>
            </a:ln>
          </a:insideV>
        </a:tcBdr>
        <a:fill>
          <a:solidFill>
            <a:srgbClr val="FAF7E9"/>
          </a:solidFill>
        </a:fill>
      </a:tcStyle>
    </a:wholeTbl>
    <a:band2H>
      <a:tcTxStyle/>
      <a:tcStyle>
        <a:tcBdr/>
        <a:fill>
          <a:solidFill>
            <a:srgbClr val="EDEADD"/>
          </a:solidFill>
        </a:fill>
      </a:tcStyle>
    </a:band2H>
    <a:firstCol>
      <a:tcTxStyle b="off" i="off">
        <a:font>
          <a:latin typeface="Helvetica Neue Medium"/>
          <a:ea typeface="Helvetica Neue Medium"/>
          <a:cs typeface="Helvetica Neue Medium"/>
        </a:font>
        <a:srgbClr val="FFFFFF"/>
      </a:tcTxStyle>
      <a:tcStyle>
        <a:tcBdr>
          <a:left>
            <a:ln w="3175" cap="flat">
              <a:solidFill>
                <a:srgbClr val="5D5D5D"/>
              </a:solidFill>
              <a:prstDash val="solid"/>
              <a:miter lim="400000"/>
            </a:ln>
          </a:left>
          <a:right>
            <a:ln w="3175" cap="flat">
              <a:solidFill>
                <a:srgbClr val="5D5D5D"/>
              </a:solidFill>
              <a:prstDash val="solid"/>
              <a:miter lim="400000"/>
            </a:ln>
          </a:right>
          <a:top>
            <a:ln w="3175" cap="flat">
              <a:solidFill>
                <a:srgbClr val="5D5D5D"/>
              </a:solidFill>
              <a:prstDash val="solid"/>
              <a:miter lim="400000"/>
            </a:ln>
          </a:top>
          <a:bottom>
            <a:ln w="3175" cap="flat">
              <a:solidFill>
                <a:srgbClr val="5D5D5D"/>
              </a:solidFill>
              <a:prstDash val="solid"/>
              <a:miter lim="400000"/>
            </a:ln>
          </a:bottom>
          <a:insideH>
            <a:ln w="3175" cap="flat">
              <a:solidFill>
                <a:srgbClr val="5D5D5D"/>
              </a:solidFill>
              <a:prstDash val="solid"/>
              <a:miter lim="400000"/>
            </a:ln>
          </a:insideH>
          <a:insideV>
            <a:ln w="3175" cap="flat">
              <a:solidFill>
                <a:srgbClr val="5D5D5D"/>
              </a:solidFill>
              <a:prstDash val="solid"/>
              <a:miter lim="400000"/>
            </a:ln>
          </a:insideV>
        </a:tcBdr>
        <a:fill>
          <a:solidFill>
            <a:srgbClr val="F9BA00"/>
          </a:solidFill>
        </a:fill>
      </a:tcStyle>
    </a:firstCol>
    <a:lastRow>
      <a:tcTxStyle b="off" i="off">
        <a:font>
          <a:latin typeface="Helvetica Neue Medium"/>
          <a:ea typeface="Helvetica Neue Medium"/>
          <a:cs typeface="Helvetica Neue Medium"/>
        </a:font>
        <a:srgbClr val="FFFFFF"/>
      </a:tcTxStyle>
      <a:tcStyle>
        <a:tcBdr>
          <a:left>
            <a:ln w="3175" cap="flat">
              <a:solidFill>
                <a:srgbClr val="5D5D5D"/>
              </a:solidFill>
              <a:prstDash val="solid"/>
              <a:miter lim="400000"/>
            </a:ln>
          </a:left>
          <a:right>
            <a:ln w="3175" cap="flat">
              <a:solidFill>
                <a:srgbClr val="5D5D5D"/>
              </a:solidFill>
              <a:prstDash val="solid"/>
              <a:miter lim="400000"/>
            </a:ln>
          </a:right>
          <a:top>
            <a:ln w="3175" cap="flat">
              <a:solidFill>
                <a:srgbClr val="5D5D5D"/>
              </a:solidFill>
              <a:prstDash val="solid"/>
              <a:miter lim="400000"/>
            </a:ln>
          </a:top>
          <a:bottom>
            <a:ln w="3175" cap="flat">
              <a:solidFill>
                <a:srgbClr val="5D5D5D"/>
              </a:solidFill>
              <a:prstDash val="solid"/>
              <a:miter lim="400000"/>
            </a:ln>
          </a:bottom>
          <a:insideH>
            <a:ln w="3175" cap="flat">
              <a:solidFill>
                <a:srgbClr val="5D5D5D"/>
              </a:solidFill>
              <a:prstDash val="solid"/>
              <a:miter lim="400000"/>
            </a:ln>
          </a:insideH>
          <a:insideV>
            <a:ln w="3175" cap="flat">
              <a:solidFill>
                <a:srgbClr val="5D5D5D"/>
              </a:solidFill>
              <a:prstDash val="solid"/>
              <a:miter lim="400000"/>
            </a:ln>
          </a:insideV>
        </a:tcBdr>
        <a:fill>
          <a:solidFill>
            <a:srgbClr val="FF9400"/>
          </a:solidFill>
        </a:fill>
      </a:tcStyle>
    </a:lastRow>
    <a:firstRow>
      <a:tcTxStyle b="off" i="off">
        <a:font>
          <a:latin typeface="Helvetica Neue Medium"/>
          <a:ea typeface="Helvetica Neue Medium"/>
          <a:cs typeface="Helvetica Neue Medium"/>
        </a:font>
        <a:srgbClr val="FFFFFF"/>
      </a:tcTxStyle>
      <a:tcStyle>
        <a:tcBdr>
          <a:left>
            <a:ln w="3175" cap="flat">
              <a:solidFill>
                <a:srgbClr val="5D5D5D"/>
              </a:solidFill>
              <a:prstDash val="solid"/>
              <a:miter lim="400000"/>
            </a:ln>
          </a:left>
          <a:right>
            <a:ln w="3175" cap="flat">
              <a:solidFill>
                <a:srgbClr val="5D5D5D"/>
              </a:solidFill>
              <a:prstDash val="solid"/>
              <a:miter lim="400000"/>
            </a:ln>
          </a:right>
          <a:top>
            <a:ln w="3175" cap="flat">
              <a:solidFill>
                <a:srgbClr val="5D5D5D"/>
              </a:solidFill>
              <a:prstDash val="solid"/>
              <a:miter lim="400000"/>
            </a:ln>
          </a:top>
          <a:bottom>
            <a:ln w="3175" cap="flat">
              <a:solidFill>
                <a:srgbClr val="5D5D5D"/>
              </a:solidFill>
              <a:prstDash val="solid"/>
              <a:miter lim="400000"/>
            </a:ln>
          </a:bottom>
          <a:insideH>
            <a:ln w="3175" cap="flat">
              <a:solidFill>
                <a:srgbClr val="5D5D5D"/>
              </a:solidFill>
              <a:prstDash val="solid"/>
              <a:miter lim="400000"/>
            </a:ln>
          </a:insideH>
          <a:insideV>
            <a:ln w="3175" cap="flat">
              <a:solidFill>
                <a:srgbClr val="5D5D5D"/>
              </a:solidFill>
              <a:prstDash val="solid"/>
              <a:miter lim="400000"/>
            </a:ln>
          </a:insideV>
        </a:tcBdr>
        <a:fill>
          <a:solidFill>
            <a:srgbClr val="FF9400"/>
          </a:solidFill>
        </a:fill>
      </a:tcStyle>
    </a:firstRow>
  </a:tblStyle>
  <a:tblStyle styleId="{CF821DB8-F4EB-4A41-A1BA-3FCAFE7338EE}" styleName="">
    <a:tblBg/>
    <a:wholeTbl>
      <a:tcTxStyle b="off" i="off">
        <a:font>
          <a:latin typeface="Helvetica Neue"/>
          <a:ea typeface="Helvetica Neue"/>
          <a:cs typeface="Helvetica Neue"/>
        </a:font>
        <a:srgbClr val="000000"/>
      </a:tcTxStyle>
      <a:tcStyle>
        <a:tcBdr>
          <a:left>
            <a:ln w="3175" cap="flat">
              <a:solidFill>
                <a:srgbClr val="A6AAA9"/>
              </a:solidFill>
              <a:prstDash val="solid"/>
              <a:miter lim="400000"/>
            </a:ln>
          </a:left>
          <a:right>
            <a:ln w="3175" cap="flat">
              <a:solidFill>
                <a:srgbClr val="A6AAA9"/>
              </a:solidFill>
              <a:prstDash val="solid"/>
              <a:miter lim="400000"/>
            </a:ln>
          </a:right>
          <a:top>
            <a:ln w="3175" cap="flat">
              <a:solidFill>
                <a:srgbClr val="A6AAA9"/>
              </a:solidFill>
              <a:prstDash val="solid"/>
              <a:miter lim="400000"/>
            </a:ln>
          </a:top>
          <a:bottom>
            <a:ln w="3175" cap="flat">
              <a:solidFill>
                <a:srgbClr val="A6AAA9"/>
              </a:solidFill>
              <a:prstDash val="solid"/>
              <a:miter lim="400000"/>
            </a:ln>
          </a:bottom>
          <a:insideH>
            <a:ln w="3175" cap="flat">
              <a:solidFill>
                <a:srgbClr val="A6AAA9"/>
              </a:solidFill>
              <a:prstDash val="solid"/>
              <a:miter lim="400000"/>
            </a:ln>
          </a:insideH>
          <a:insideV>
            <a:ln w="3175" cap="flat">
              <a:solidFill>
                <a:srgbClr val="A6AAA9"/>
              </a:solidFill>
              <a:prstDash val="solid"/>
              <a:miter lim="400000"/>
            </a:ln>
          </a:insideV>
        </a:tcBdr>
        <a:fill>
          <a:solidFill>
            <a:srgbClr val="EBEBEB"/>
          </a:solidFill>
        </a:fill>
      </a:tcStyle>
    </a:wholeTbl>
    <a:band2H>
      <a:tcTxStyle/>
      <a:tcStyle>
        <a:tcBdr/>
        <a:fill>
          <a:solidFill>
            <a:srgbClr val="DADBDA"/>
          </a:solidFill>
        </a:fill>
      </a:tcStyle>
    </a:band2H>
    <a:firstCol>
      <a:tcTxStyle b="on" i="off">
        <a:font>
          <a:latin typeface="Helvetica Neue"/>
          <a:ea typeface="Helvetica Neue"/>
          <a:cs typeface="Helvetica Neue"/>
        </a:font>
        <a:srgbClr val="FFFFFF"/>
      </a:tcTxStyle>
      <a:tcStyle>
        <a:tcBdr>
          <a:left>
            <a:ln w="3175" cap="flat">
              <a:solidFill>
                <a:srgbClr val="A6AAA9"/>
              </a:solidFill>
              <a:prstDash val="solid"/>
              <a:miter lim="400000"/>
            </a:ln>
          </a:left>
          <a:right>
            <a:ln w="3175" cap="flat">
              <a:solidFill>
                <a:srgbClr val="A6AAA9"/>
              </a:solidFill>
              <a:prstDash val="solid"/>
              <a:miter lim="400000"/>
            </a:ln>
          </a:right>
          <a:top>
            <a:ln w="3175" cap="flat">
              <a:solidFill>
                <a:srgbClr val="A6AAA9"/>
              </a:solidFill>
              <a:prstDash val="solid"/>
              <a:miter lim="400000"/>
            </a:ln>
          </a:top>
          <a:bottom>
            <a:ln w="3175" cap="flat">
              <a:solidFill>
                <a:srgbClr val="A6AAA9"/>
              </a:solidFill>
              <a:prstDash val="solid"/>
              <a:miter lim="400000"/>
            </a:ln>
          </a:bottom>
          <a:insideH>
            <a:ln w="3175" cap="flat">
              <a:solidFill>
                <a:srgbClr val="A6AAA9"/>
              </a:solidFill>
              <a:prstDash val="solid"/>
              <a:miter lim="400000"/>
            </a:ln>
          </a:insideH>
          <a:insideV>
            <a:ln w="3175" cap="flat">
              <a:solidFill>
                <a:srgbClr val="A6AAA9"/>
              </a:solidFill>
              <a:prstDash val="solid"/>
              <a:miter lim="400000"/>
            </a:ln>
          </a:insideV>
        </a:tcBdr>
        <a:fill>
          <a:solidFill>
            <a:schemeClr val="accent6">
              <a:hueOff val="-146070"/>
              <a:satOff val="-10048"/>
              <a:lumOff val="-30626"/>
            </a:schemeClr>
          </a:solidFill>
        </a:fill>
      </a:tcStyle>
    </a:firstCol>
    <a:lastRow>
      <a:tcTxStyle b="on" i="off">
        <a:font>
          <a:latin typeface="Helvetica Neue"/>
          <a:ea typeface="Helvetica Neue"/>
          <a:cs typeface="Helvetica Neue"/>
        </a:font>
        <a:srgbClr val="FFFFFF"/>
      </a:tcTxStyle>
      <a:tcStyle>
        <a:tcBdr>
          <a:left>
            <a:ln w="3175" cap="flat">
              <a:solidFill>
                <a:srgbClr val="A6AAA9"/>
              </a:solidFill>
              <a:prstDash val="solid"/>
              <a:miter lim="400000"/>
            </a:ln>
          </a:left>
          <a:right>
            <a:ln w="3175" cap="flat">
              <a:solidFill>
                <a:srgbClr val="A6AAA9"/>
              </a:solidFill>
              <a:prstDash val="solid"/>
              <a:miter lim="400000"/>
            </a:ln>
          </a:right>
          <a:top>
            <a:ln w="3175" cap="flat">
              <a:solidFill>
                <a:srgbClr val="A6AAA9"/>
              </a:solidFill>
              <a:prstDash val="solid"/>
              <a:miter lim="400000"/>
            </a:ln>
          </a:top>
          <a:bottom>
            <a:ln w="3175" cap="flat">
              <a:solidFill>
                <a:srgbClr val="A6AAA9"/>
              </a:solidFill>
              <a:prstDash val="solid"/>
              <a:miter lim="400000"/>
            </a:ln>
          </a:bottom>
          <a:insideH>
            <a:ln w="3175" cap="flat">
              <a:solidFill>
                <a:srgbClr val="A6AAA9"/>
              </a:solidFill>
              <a:prstDash val="solid"/>
              <a:miter lim="400000"/>
            </a:ln>
          </a:insideH>
          <a:insideV>
            <a:ln w="3175" cap="flat">
              <a:solidFill>
                <a:srgbClr val="A6AAA9"/>
              </a:solidFill>
              <a:prstDash val="solid"/>
              <a:miter lim="400000"/>
            </a:ln>
          </a:insideV>
        </a:tcBdr>
        <a:fill>
          <a:solidFill>
            <a:srgbClr val="C24785"/>
          </a:solidFill>
        </a:fill>
      </a:tcStyle>
    </a:lastRow>
    <a:firstRow>
      <a:tcTxStyle b="on" i="off">
        <a:font>
          <a:latin typeface="Helvetica Neue"/>
          <a:ea typeface="Helvetica Neue"/>
          <a:cs typeface="Helvetica Neue"/>
        </a:font>
        <a:srgbClr val="FFFFFF"/>
      </a:tcTxStyle>
      <a:tcStyle>
        <a:tcBdr>
          <a:left>
            <a:ln w="3175" cap="flat">
              <a:solidFill>
                <a:srgbClr val="A6AAA9"/>
              </a:solidFill>
              <a:prstDash val="solid"/>
              <a:miter lim="400000"/>
            </a:ln>
          </a:left>
          <a:right>
            <a:ln w="3175" cap="flat">
              <a:solidFill>
                <a:srgbClr val="A6AAA9"/>
              </a:solidFill>
              <a:prstDash val="solid"/>
              <a:miter lim="400000"/>
            </a:ln>
          </a:right>
          <a:top>
            <a:ln w="3175" cap="flat">
              <a:solidFill>
                <a:srgbClr val="A6AAA9"/>
              </a:solidFill>
              <a:prstDash val="solid"/>
              <a:miter lim="400000"/>
            </a:ln>
          </a:top>
          <a:bottom>
            <a:ln w="3175" cap="flat">
              <a:solidFill>
                <a:srgbClr val="A6AAA9"/>
              </a:solidFill>
              <a:prstDash val="solid"/>
              <a:miter lim="400000"/>
            </a:ln>
          </a:bottom>
          <a:insideH>
            <a:ln w="3175" cap="flat">
              <a:solidFill>
                <a:srgbClr val="A6AAA9"/>
              </a:solidFill>
              <a:prstDash val="solid"/>
              <a:miter lim="400000"/>
            </a:ln>
          </a:insideH>
          <a:insideV>
            <a:ln w="3175" cap="flat">
              <a:solidFill>
                <a:srgbClr val="A6AAA9"/>
              </a:solidFill>
              <a:prstDash val="solid"/>
              <a:miter lim="400000"/>
            </a:ln>
          </a:insideV>
        </a:tcBdr>
        <a:fill>
          <a:solidFill>
            <a:srgbClr val="C24785"/>
          </a:solidFill>
        </a:fill>
      </a:tcStyle>
    </a:firstRow>
  </a:tblStyle>
  <a:tblStyle styleId="{33BA23B1-9221-436E-865A-0063620EA4FD}" styleName="">
    <a:tblBg/>
    <a:wholeTbl>
      <a:tcTxStyle b="off" i="off">
        <a:font>
          <a:latin typeface="Helvetica Neue"/>
          <a:ea typeface="Helvetica Neue"/>
          <a:cs typeface="Helvetica Neue"/>
        </a:font>
        <a:srgbClr val="000000"/>
      </a:tcTxStyle>
      <a:tcStyle>
        <a:tcBdr>
          <a:left>
            <a:ln w="3175" cap="flat">
              <a:solidFill>
                <a:srgbClr val="FFFFFF"/>
              </a:solidFill>
              <a:prstDash val="solid"/>
              <a:miter lim="400000"/>
            </a:ln>
          </a:left>
          <a:right>
            <a:ln w="3175" cap="flat">
              <a:solidFill>
                <a:srgbClr val="FFFFFF"/>
              </a:solidFill>
              <a:prstDash val="solid"/>
              <a:miter lim="400000"/>
            </a:ln>
          </a:right>
          <a:top>
            <a:ln w="3175" cap="flat">
              <a:solidFill>
                <a:srgbClr val="FFFFFF"/>
              </a:solidFill>
              <a:prstDash val="solid"/>
              <a:miter lim="400000"/>
            </a:ln>
          </a:top>
          <a:bottom>
            <a:ln w="3175" cap="flat">
              <a:solidFill>
                <a:srgbClr val="FFFFFF"/>
              </a:solidFill>
              <a:prstDash val="solid"/>
              <a:miter lim="400000"/>
            </a:ln>
          </a:bottom>
          <a:insideH>
            <a:ln w="3175" cap="flat">
              <a:solidFill>
                <a:srgbClr val="FFFFFF"/>
              </a:solidFill>
              <a:prstDash val="solid"/>
              <a:miter lim="400000"/>
            </a:ln>
          </a:insideH>
          <a:insideV>
            <a:ln w="3175" cap="flat">
              <a:solidFill>
                <a:srgbClr val="FFFFFF"/>
              </a:solidFill>
              <a:prstDash val="solid"/>
              <a:miter lim="400000"/>
            </a:ln>
          </a:insideV>
        </a:tcBdr>
        <a:fill>
          <a:solidFill>
            <a:srgbClr val="B5B5C1"/>
          </a:solidFill>
        </a:fill>
      </a:tcStyle>
    </a:wholeTbl>
    <a:band2H>
      <a:tcTxStyle/>
      <a:tcStyle>
        <a:tcBdr/>
        <a:fill>
          <a:solidFill>
            <a:srgbClr val="9A9AA5"/>
          </a:solidFill>
        </a:fill>
      </a:tcStyle>
    </a:band2H>
    <a:firstCol>
      <a:tcTxStyle b="on" i="off">
        <a:font>
          <a:latin typeface="Helvetica Neue"/>
          <a:ea typeface="Helvetica Neue"/>
          <a:cs typeface="Helvetica Neue"/>
        </a:font>
        <a:srgbClr val="FFFFFF"/>
      </a:tcTxStyle>
      <a:tcStyle>
        <a:tcBdr>
          <a:left>
            <a:ln w="3175" cap="flat">
              <a:solidFill>
                <a:srgbClr val="FFFFFF"/>
              </a:solidFill>
              <a:prstDash val="solid"/>
              <a:miter lim="400000"/>
            </a:ln>
          </a:left>
          <a:right>
            <a:ln w="3175" cap="flat">
              <a:solidFill>
                <a:srgbClr val="FFFFFF"/>
              </a:solidFill>
              <a:prstDash val="solid"/>
              <a:miter lim="400000"/>
            </a:ln>
          </a:right>
          <a:top>
            <a:ln w="3175" cap="flat">
              <a:solidFill>
                <a:srgbClr val="FFFFFF"/>
              </a:solidFill>
              <a:prstDash val="solid"/>
              <a:miter lim="400000"/>
            </a:ln>
          </a:top>
          <a:bottom>
            <a:ln w="3175" cap="flat">
              <a:solidFill>
                <a:srgbClr val="FFFFFF"/>
              </a:solidFill>
              <a:prstDash val="solid"/>
              <a:miter lim="400000"/>
            </a:ln>
          </a:bottom>
          <a:insideH>
            <a:ln w="3175" cap="flat">
              <a:solidFill>
                <a:srgbClr val="FFFFFF"/>
              </a:solidFill>
              <a:prstDash val="solid"/>
              <a:miter lim="400000"/>
            </a:ln>
          </a:insideH>
          <a:insideV>
            <a:ln w="3175" cap="flat">
              <a:solidFill>
                <a:srgbClr val="FFFFFF"/>
              </a:solidFill>
              <a:prstDash val="solid"/>
              <a:miter lim="400000"/>
            </a:ln>
          </a:insideV>
        </a:tcBdr>
        <a:fill>
          <a:solidFill>
            <a:srgbClr val="53585F"/>
          </a:solidFill>
        </a:fill>
      </a:tcStyle>
    </a:firstCol>
    <a:lastRow>
      <a:tcTxStyle b="on" i="off">
        <a:font>
          <a:latin typeface="Helvetica Neue"/>
          <a:ea typeface="Helvetica Neue"/>
          <a:cs typeface="Helvetica Neue"/>
        </a:font>
        <a:srgbClr val="FFFFFF"/>
      </a:tcTxStyle>
      <a:tcStyle>
        <a:tcBdr>
          <a:left>
            <a:ln w="3175" cap="flat">
              <a:solidFill>
                <a:srgbClr val="FFFFFF"/>
              </a:solidFill>
              <a:prstDash val="solid"/>
              <a:miter lim="400000"/>
            </a:ln>
          </a:left>
          <a:right>
            <a:ln w="3175" cap="flat">
              <a:solidFill>
                <a:srgbClr val="FFFFFF"/>
              </a:solidFill>
              <a:prstDash val="solid"/>
              <a:miter lim="400000"/>
            </a:ln>
          </a:right>
          <a:top>
            <a:ln w="3175" cap="flat">
              <a:solidFill>
                <a:srgbClr val="FFFFFF"/>
              </a:solidFill>
              <a:prstDash val="solid"/>
              <a:miter lim="400000"/>
            </a:ln>
          </a:top>
          <a:bottom>
            <a:ln w="3175" cap="flat">
              <a:solidFill>
                <a:srgbClr val="FFFFFF"/>
              </a:solidFill>
              <a:prstDash val="solid"/>
              <a:miter lim="400000"/>
            </a:ln>
          </a:bottom>
          <a:insideH>
            <a:ln w="3175" cap="flat">
              <a:solidFill>
                <a:srgbClr val="FFFFFF"/>
              </a:solidFill>
              <a:prstDash val="solid"/>
              <a:miter lim="400000"/>
            </a:ln>
          </a:insideH>
          <a:insideV>
            <a:ln w="3175" cap="flat">
              <a:solidFill>
                <a:srgbClr val="FFFFFF"/>
              </a:solidFill>
              <a:prstDash val="solid"/>
              <a:miter lim="400000"/>
            </a:ln>
          </a:insideV>
        </a:tcBdr>
        <a:fill>
          <a:solidFill>
            <a:srgbClr val="798089"/>
          </a:solidFill>
        </a:fill>
      </a:tcStyle>
    </a:lastRow>
    <a:firstRow>
      <a:tcTxStyle b="on" i="off">
        <a:font>
          <a:latin typeface="Helvetica Neue"/>
          <a:ea typeface="Helvetica Neue"/>
          <a:cs typeface="Helvetica Neue"/>
        </a:font>
        <a:srgbClr val="FFFFFF"/>
      </a:tcTxStyle>
      <a:tcStyle>
        <a:tcBdr>
          <a:left>
            <a:ln w="3175" cap="flat">
              <a:solidFill>
                <a:srgbClr val="FFFFFF"/>
              </a:solidFill>
              <a:prstDash val="solid"/>
              <a:miter lim="400000"/>
            </a:ln>
          </a:left>
          <a:right>
            <a:ln w="3175" cap="flat">
              <a:solidFill>
                <a:srgbClr val="FFFFFF"/>
              </a:solidFill>
              <a:prstDash val="solid"/>
              <a:miter lim="400000"/>
            </a:ln>
          </a:right>
          <a:top>
            <a:ln w="3175" cap="flat">
              <a:solidFill>
                <a:srgbClr val="FFFFFF"/>
              </a:solidFill>
              <a:prstDash val="solid"/>
              <a:miter lim="400000"/>
            </a:ln>
          </a:top>
          <a:bottom>
            <a:ln w="3175" cap="flat">
              <a:solidFill>
                <a:srgbClr val="FFFFFF"/>
              </a:solidFill>
              <a:prstDash val="solid"/>
              <a:miter lim="400000"/>
            </a:ln>
          </a:bottom>
          <a:insideH>
            <a:ln w="3175" cap="flat">
              <a:solidFill>
                <a:srgbClr val="FFFFFF"/>
              </a:solidFill>
              <a:prstDash val="solid"/>
              <a:miter lim="400000"/>
            </a:ln>
          </a:insideH>
          <a:insideV>
            <a:ln w="3175" cap="flat">
              <a:solidFill>
                <a:srgbClr val="FFFFFF"/>
              </a:solidFill>
              <a:prstDash val="solid"/>
              <a:miter lim="400000"/>
            </a:ln>
          </a:insideV>
        </a:tcBdr>
        <a:fill>
          <a:solidFill>
            <a:srgbClr val="798089"/>
          </a:solidFill>
        </a:fill>
      </a:tcStyle>
    </a:firstRow>
  </a:tblStyle>
  <a:tblStyle styleId="{2708684C-4D16-4618-839F-0558EEFCDFE6}" styleName="">
    <a:tblBg/>
    <a:wholeTbl>
      <a:tcTxStyle b="off" i="off">
        <a:font>
          <a:latin typeface="Helvetica Neue"/>
          <a:ea typeface="Helvetica Neue"/>
          <a:cs typeface="Helvetica Neue"/>
        </a:font>
        <a:srgbClr val="000000"/>
      </a:tcTxStyle>
      <a:tcStyle>
        <a:tcBdr>
          <a:left>
            <a:ln w="3175" cap="flat">
              <a:solidFill>
                <a:srgbClr val="000000"/>
              </a:solidFill>
              <a:custDash>
                <a:ds d="200000" sp="200000"/>
              </a:custDash>
              <a:miter lim="400000"/>
            </a:ln>
          </a:left>
          <a:right>
            <a:ln w="3175" cap="flat">
              <a:solidFill>
                <a:srgbClr val="000000"/>
              </a:solidFill>
              <a:custDash>
                <a:ds d="200000" sp="200000"/>
              </a:custDash>
              <a:miter lim="400000"/>
            </a:ln>
          </a:right>
          <a:top>
            <a:ln w="3175" cap="flat">
              <a:solidFill>
                <a:srgbClr val="000000"/>
              </a:solidFill>
              <a:custDash>
                <a:ds d="200000" sp="200000"/>
              </a:custDash>
              <a:miter lim="400000"/>
            </a:ln>
          </a:top>
          <a:bottom>
            <a:ln w="3175" cap="flat">
              <a:solidFill>
                <a:srgbClr val="000000"/>
              </a:solidFill>
              <a:custDash>
                <a:ds d="200000" sp="200000"/>
              </a:custDash>
              <a:miter lim="400000"/>
            </a:ln>
          </a:bottom>
          <a:insideH>
            <a:ln w="3175" cap="flat">
              <a:solidFill>
                <a:srgbClr val="000000"/>
              </a:solidFill>
              <a:custDash>
                <a:ds d="200000" sp="200000"/>
              </a:custDash>
              <a:miter lim="400000"/>
            </a:ln>
          </a:insideH>
          <a:insideV>
            <a:ln w="3175" cap="flat">
              <a:solidFill>
                <a:srgbClr val="000000"/>
              </a:solidFill>
              <a:custDash>
                <a:ds d="200000" sp="200000"/>
              </a:custDash>
              <a:miter lim="400000"/>
            </a:ln>
          </a:insideV>
        </a:tcBdr>
        <a:fill>
          <a:noFill/>
        </a:fill>
      </a:tcStyle>
    </a:wholeTbl>
    <a:band2H>
      <a:tcTxStyle/>
      <a:tcStyle>
        <a:tcBdr/>
        <a:fill>
          <a:solidFill>
            <a:srgbClr val="EDEEEE"/>
          </a:solidFill>
        </a:fill>
      </a:tcStyle>
    </a:band2H>
    <a:firstCol>
      <a:tcTxStyle b="on" i="off">
        <a:font>
          <a:latin typeface="Helvetica Neue"/>
          <a:ea typeface="Helvetica Neue"/>
          <a:cs typeface="Helvetica Neue"/>
        </a:font>
        <a:srgbClr val="000000"/>
      </a:tcTxStyle>
      <a:tcStyle>
        <a:tcBdr>
          <a:left>
            <a:ln w="12700" cap="flat">
              <a:noFill/>
              <a:miter lim="400000"/>
            </a:ln>
          </a:left>
          <a:right>
            <a:ln w="3175" cap="flat">
              <a:solidFill>
                <a:srgbClr val="000000"/>
              </a:solidFill>
              <a:prstDash val="solid"/>
              <a:miter lim="400000"/>
            </a:ln>
          </a:right>
          <a:top>
            <a:ln w="3175" cap="flat">
              <a:solidFill>
                <a:srgbClr val="000000"/>
              </a:solidFill>
              <a:custDash>
                <a:ds d="200000" sp="200000"/>
              </a:custDash>
              <a:miter lim="400000"/>
            </a:ln>
          </a:top>
          <a:bottom>
            <a:ln w="3175" cap="flat">
              <a:solidFill>
                <a:srgbClr val="000000"/>
              </a:solidFill>
              <a:custDash>
                <a:ds d="200000" sp="200000"/>
              </a:custDash>
              <a:miter lim="400000"/>
            </a:ln>
          </a:bottom>
          <a:insideH>
            <a:ln w="3175" cap="flat">
              <a:solidFill>
                <a:srgbClr val="000000"/>
              </a:solidFill>
              <a:custDash>
                <a:ds d="200000" sp="200000"/>
              </a:custDash>
              <a:miter lim="400000"/>
            </a:ln>
          </a:insideH>
          <a:insideV>
            <a:ln w="3175" cap="flat">
              <a:solidFill>
                <a:srgbClr val="000000"/>
              </a:solidFill>
              <a:custDash>
                <a:ds d="200000" sp="200000"/>
              </a:custDash>
              <a:miter lim="400000"/>
            </a:ln>
          </a:insideV>
        </a:tcBdr>
        <a:fill>
          <a:noFill/>
        </a:fill>
      </a:tcStyle>
    </a:firstCol>
    <a:lastRow>
      <a:tcTxStyle b="on" i="off">
        <a:font>
          <a:latin typeface="Helvetica Neue"/>
          <a:ea typeface="Helvetica Neue"/>
          <a:cs typeface="Helvetica Neue"/>
        </a:font>
        <a:srgbClr val="000000"/>
      </a:tcTxStyle>
      <a:tcStyle>
        <a:tcBdr>
          <a:left>
            <a:ln w="3175" cap="flat">
              <a:solidFill>
                <a:srgbClr val="000000"/>
              </a:solidFill>
              <a:custDash>
                <a:ds d="200000" sp="200000"/>
              </a:custDash>
              <a:miter lim="400000"/>
            </a:ln>
          </a:left>
          <a:right>
            <a:ln w="3175" cap="flat">
              <a:solidFill>
                <a:srgbClr val="000000"/>
              </a:solidFill>
              <a:custDash>
                <a:ds d="200000" sp="200000"/>
              </a:custDash>
              <a:miter lim="400000"/>
            </a:ln>
          </a:right>
          <a:top>
            <a:ln w="3175" cap="flat">
              <a:solidFill>
                <a:srgbClr val="000000"/>
              </a:solidFill>
              <a:prstDash val="solid"/>
              <a:miter lim="400000"/>
            </a:ln>
          </a:top>
          <a:bottom>
            <a:ln w="12700" cap="flat">
              <a:noFill/>
              <a:miter lim="400000"/>
            </a:ln>
          </a:bottom>
          <a:insideH>
            <a:ln w="3175" cap="flat">
              <a:solidFill>
                <a:srgbClr val="000000"/>
              </a:solidFill>
              <a:custDash>
                <a:ds d="200000" sp="200000"/>
              </a:custDash>
              <a:miter lim="400000"/>
            </a:ln>
          </a:insideH>
          <a:insideV>
            <a:ln w="3175" cap="flat">
              <a:solidFill>
                <a:srgbClr val="000000"/>
              </a:solidFill>
              <a:custDash>
                <a:ds d="200000" sp="200000"/>
              </a:custDash>
              <a:miter lim="400000"/>
            </a:ln>
          </a:insideV>
        </a:tcBdr>
        <a:fill>
          <a:noFill/>
        </a:fill>
      </a:tcStyle>
    </a:lastRow>
    <a:firstRow>
      <a:tcTxStyle b="on" i="off">
        <a:font>
          <a:latin typeface="Helvetica Neue"/>
          <a:ea typeface="Helvetica Neue"/>
          <a:cs typeface="Helvetica Neue"/>
        </a:font>
        <a:srgbClr val="000000"/>
      </a:tcTxStyle>
      <a:tcStyle>
        <a:tcBdr>
          <a:left>
            <a:ln w="3175" cap="flat">
              <a:solidFill>
                <a:srgbClr val="000000"/>
              </a:solidFill>
              <a:custDash>
                <a:ds d="200000" sp="200000"/>
              </a:custDash>
              <a:miter lim="400000"/>
            </a:ln>
          </a:left>
          <a:right>
            <a:ln w="3175" cap="flat">
              <a:solidFill>
                <a:srgbClr val="000000"/>
              </a:solidFill>
              <a:custDash>
                <a:ds d="200000" sp="200000"/>
              </a:custDash>
              <a:miter lim="400000"/>
            </a:ln>
          </a:right>
          <a:top>
            <a:ln w="12700" cap="flat">
              <a:noFill/>
              <a:miter lim="400000"/>
            </a:ln>
          </a:top>
          <a:bottom>
            <a:ln w="3175" cap="flat">
              <a:solidFill>
                <a:srgbClr val="000000"/>
              </a:solidFill>
              <a:prstDash val="solid"/>
              <a:miter lim="400000"/>
            </a:ln>
          </a:bottom>
          <a:insideH>
            <a:ln w="3175" cap="flat">
              <a:solidFill>
                <a:srgbClr val="000000"/>
              </a:solidFill>
              <a:custDash>
                <a:ds d="200000" sp="200000"/>
              </a:custDash>
              <a:miter lim="400000"/>
            </a:ln>
          </a:insideH>
          <a:insideV>
            <a:ln w="3175" cap="flat">
              <a:solidFill>
                <a:srgbClr val="000000"/>
              </a:solidFill>
              <a:custDash>
                <a:ds d="200000" sp="200000"/>
              </a:custDash>
              <a:miter lim="400000"/>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3417"/>
    <p:restoredTop sz="94694"/>
  </p:normalViewPr>
  <p:slideViewPr>
    <p:cSldViewPr snapToGrid="0" snapToObjects="1">
      <p:cViewPr varScale="1">
        <p:scale>
          <a:sx n="82" d="100"/>
          <a:sy n="82" d="100"/>
        </p:scale>
        <p:origin x="2072" y="17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3" Type="http://schemas.openxmlformats.org/officeDocument/2006/relationships/notesMaster" Target="notesMasters/notesMaster1.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16" name="Shape 116"/>
          <p:cNvSpPr>
            <a:spLocks noGrp="1" noRot="1" noChangeAspect="1"/>
          </p:cNvSpPr>
          <p:nvPr>
            <p:ph type="sldImg"/>
          </p:nvPr>
        </p:nvSpPr>
        <p:spPr>
          <a:xfrm>
            <a:off x="1143000" y="685800"/>
            <a:ext cx="4572000" cy="3429000"/>
          </a:xfrm>
          <a:prstGeom prst="rect">
            <a:avLst/>
          </a:prstGeom>
        </p:spPr>
        <p:txBody>
          <a:bodyPr/>
          <a:lstStyle/>
          <a:p>
            <a:endParaRPr/>
          </a:p>
        </p:txBody>
      </p:sp>
      <p:sp>
        <p:nvSpPr>
          <p:cNvPr id="117" name="Shape 117"/>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457200" latinLnBrk="0">
      <a:lnSpc>
        <a:spcPct val="117999"/>
      </a:lnSpc>
      <a:defRPr sz="2200">
        <a:latin typeface="Helvetica Neue"/>
        <a:ea typeface="Helvetica Neue"/>
        <a:cs typeface="Helvetica Neue"/>
        <a:sym typeface="Helvetica Neue"/>
      </a:defRPr>
    </a:lvl1pPr>
    <a:lvl2pPr indent="228600" defTabSz="457200" latinLnBrk="0">
      <a:lnSpc>
        <a:spcPct val="117999"/>
      </a:lnSpc>
      <a:defRPr sz="2200">
        <a:latin typeface="Helvetica Neue"/>
        <a:ea typeface="Helvetica Neue"/>
        <a:cs typeface="Helvetica Neue"/>
        <a:sym typeface="Helvetica Neue"/>
      </a:defRPr>
    </a:lvl2pPr>
    <a:lvl3pPr indent="457200" defTabSz="457200" latinLnBrk="0">
      <a:lnSpc>
        <a:spcPct val="117999"/>
      </a:lnSpc>
      <a:defRPr sz="2200">
        <a:latin typeface="Helvetica Neue"/>
        <a:ea typeface="Helvetica Neue"/>
        <a:cs typeface="Helvetica Neue"/>
        <a:sym typeface="Helvetica Neue"/>
      </a:defRPr>
    </a:lvl3pPr>
    <a:lvl4pPr indent="685800" defTabSz="457200" latinLnBrk="0">
      <a:lnSpc>
        <a:spcPct val="117999"/>
      </a:lnSpc>
      <a:defRPr sz="2200">
        <a:latin typeface="Helvetica Neue"/>
        <a:ea typeface="Helvetica Neue"/>
        <a:cs typeface="Helvetica Neue"/>
        <a:sym typeface="Helvetica Neue"/>
      </a:defRPr>
    </a:lvl4pPr>
    <a:lvl5pPr indent="914400" defTabSz="457200" latinLnBrk="0">
      <a:lnSpc>
        <a:spcPct val="117999"/>
      </a:lnSpc>
      <a:defRPr sz="2200">
        <a:latin typeface="Helvetica Neue"/>
        <a:ea typeface="Helvetica Neue"/>
        <a:cs typeface="Helvetica Neue"/>
        <a:sym typeface="Helvetica Neue"/>
      </a:defRPr>
    </a:lvl5pPr>
    <a:lvl6pPr indent="1143000" defTabSz="457200" latinLnBrk="0">
      <a:lnSpc>
        <a:spcPct val="117999"/>
      </a:lnSpc>
      <a:defRPr sz="2200">
        <a:latin typeface="Helvetica Neue"/>
        <a:ea typeface="Helvetica Neue"/>
        <a:cs typeface="Helvetica Neue"/>
        <a:sym typeface="Helvetica Neue"/>
      </a:defRPr>
    </a:lvl6pPr>
    <a:lvl7pPr indent="1371600" defTabSz="457200" latinLnBrk="0">
      <a:lnSpc>
        <a:spcPct val="117999"/>
      </a:lnSpc>
      <a:defRPr sz="2200">
        <a:latin typeface="Helvetica Neue"/>
        <a:ea typeface="Helvetica Neue"/>
        <a:cs typeface="Helvetica Neue"/>
        <a:sym typeface="Helvetica Neue"/>
      </a:defRPr>
    </a:lvl7pPr>
    <a:lvl8pPr indent="1600200" defTabSz="457200" latinLnBrk="0">
      <a:lnSpc>
        <a:spcPct val="117999"/>
      </a:lnSpc>
      <a:defRPr sz="2200">
        <a:latin typeface="Helvetica Neue"/>
        <a:ea typeface="Helvetica Neue"/>
        <a:cs typeface="Helvetica Neue"/>
        <a:sym typeface="Helvetica Neue"/>
      </a:defRPr>
    </a:lvl8pPr>
    <a:lvl9pPr indent="1828800" defTabSz="457200" latinLnBrk="0">
      <a:lnSpc>
        <a:spcPct val="117999"/>
      </a:lnSpc>
      <a:defRPr sz="2200">
        <a:latin typeface="Helvetica Neue"/>
        <a:ea typeface="Helvetica Neue"/>
        <a:cs typeface="Helvetica Neue"/>
        <a:sym typeface="Helvetica Neue"/>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Title &amp; Subtitle">
    <p:spTree>
      <p:nvGrpSpPr>
        <p:cNvPr id="1" name=""/>
        <p:cNvGrpSpPr/>
        <p:nvPr/>
      </p:nvGrpSpPr>
      <p:grpSpPr>
        <a:xfrm>
          <a:off x="0" y="0"/>
          <a:ext cx="0" cy="0"/>
          <a:chOff x="0" y="0"/>
          <a:chExt cx="0" cy="0"/>
        </a:xfrm>
      </p:grpSpPr>
    </p:spTree>
  </p:cSld>
  <p:clrMapOvr>
    <a:masterClrMapping/>
  </p:clrMapOvr>
  <p:transition spd="med"/>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Lst>
  <p:transition spd="med"/>
  <p:txStyles>
    <p:titleStyle>
      <a:lvl1pPr marL="0" marR="0" indent="0" algn="ctr" defTabSz="587022" rtl="0" latinLnBrk="0">
        <a:lnSpc>
          <a:spcPct val="100000"/>
        </a:lnSpc>
        <a:spcBef>
          <a:spcPts val="0"/>
        </a:spcBef>
        <a:spcAft>
          <a:spcPts val="0"/>
        </a:spcAft>
        <a:buClrTx/>
        <a:buSzTx/>
        <a:buFontTx/>
        <a:buNone/>
        <a:tabLst/>
        <a:defRPr sz="3800" b="0" i="0" u="none" strike="noStrike" cap="none" spc="0" baseline="0">
          <a:solidFill>
            <a:srgbClr val="000000"/>
          </a:solidFill>
          <a:uFillTx/>
          <a:latin typeface="Helvetica Neue"/>
          <a:ea typeface="Helvetica Neue"/>
          <a:cs typeface="Helvetica Neue"/>
          <a:sym typeface="Helvetica Neue"/>
        </a:defRPr>
      </a:lvl1pPr>
      <a:lvl2pPr marL="0" marR="0" indent="457200" algn="ctr" defTabSz="587022" rtl="0" latinLnBrk="0">
        <a:lnSpc>
          <a:spcPct val="100000"/>
        </a:lnSpc>
        <a:spcBef>
          <a:spcPts val="0"/>
        </a:spcBef>
        <a:spcAft>
          <a:spcPts val="0"/>
        </a:spcAft>
        <a:buClrTx/>
        <a:buSzTx/>
        <a:buFontTx/>
        <a:buNone/>
        <a:tabLst/>
        <a:defRPr sz="3800" b="0" i="0" u="none" strike="noStrike" cap="none" spc="0" baseline="0">
          <a:solidFill>
            <a:srgbClr val="000000"/>
          </a:solidFill>
          <a:uFillTx/>
          <a:latin typeface="Helvetica Neue"/>
          <a:ea typeface="Helvetica Neue"/>
          <a:cs typeface="Helvetica Neue"/>
          <a:sym typeface="Helvetica Neue"/>
        </a:defRPr>
      </a:lvl2pPr>
      <a:lvl3pPr marL="0" marR="0" indent="914400" algn="ctr" defTabSz="587022" rtl="0" latinLnBrk="0">
        <a:lnSpc>
          <a:spcPct val="100000"/>
        </a:lnSpc>
        <a:spcBef>
          <a:spcPts val="0"/>
        </a:spcBef>
        <a:spcAft>
          <a:spcPts val="0"/>
        </a:spcAft>
        <a:buClrTx/>
        <a:buSzTx/>
        <a:buFontTx/>
        <a:buNone/>
        <a:tabLst/>
        <a:defRPr sz="3800" b="0" i="0" u="none" strike="noStrike" cap="none" spc="0" baseline="0">
          <a:solidFill>
            <a:srgbClr val="000000"/>
          </a:solidFill>
          <a:uFillTx/>
          <a:latin typeface="Helvetica Neue"/>
          <a:ea typeface="Helvetica Neue"/>
          <a:cs typeface="Helvetica Neue"/>
          <a:sym typeface="Helvetica Neue"/>
        </a:defRPr>
      </a:lvl3pPr>
      <a:lvl4pPr marL="0" marR="0" indent="1371600" algn="ctr" defTabSz="587022" rtl="0" latinLnBrk="0">
        <a:lnSpc>
          <a:spcPct val="100000"/>
        </a:lnSpc>
        <a:spcBef>
          <a:spcPts val="0"/>
        </a:spcBef>
        <a:spcAft>
          <a:spcPts val="0"/>
        </a:spcAft>
        <a:buClrTx/>
        <a:buSzTx/>
        <a:buFontTx/>
        <a:buNone/>
        <a:tabLst/>
        <a:defRPr sz="3800" b="0" i="0" u="none" strike="noStrike" cap="none" spc="0" baseline="0">
          <a:solidFill>
            <a:srgbClr val="000000"/>
          </a:solidFill>
          <a:uFillTx/>
          <a:latin typeface="Helvetica Neue"/>
          <a:ea typeface="Helvetica Neue"/>
          <a:cs typeface="Helvetica Neue"/>
          <a:sym typeface="Helvetica Neue"/>
        </a:defRPr>
      </a:lvl4pPr>
      <a:lvl5pPr marL="0" marR="0" indent="1828800" algn="ctr" defTabSz="587022" rtl="0" latinLnBrk="0">
        <a:lnSpc>
          <a:spcPct val="100000"/>
        </a:lnSpc>
        <a:spcBef>
          <a:spcPts val="0"/>
        </a:spcBef>
        <a:spcAft>
          <a:spcPts val="0"/>
        </a:spcAft>
        <a:buClrTx/>
        <a:buSzTx/>
        <a:buFontTx/>
        <a:buNone/>
        <a:tabLst/>
        <a:defRPr sz="3800" b="0" i="0" u="none" strike="noStrike" cap="none" spc="0" baseline="0">
          <a:solidFill>
            <a:srgbClr val="000000"/>
          </a:solidFill>
          <a:uFillTx/>
          <a:latin typeface="Helvetica Neue"/>
          <a:ea typeface="Helvetica Neue"/>
          <a:cs typeface="Helvetica Neue"/>
          <a:sym typeface="Helvetica Neue"/>
        </a:defRPr>
      </a:lvl5pPr>
      <a:lvl6pPr marL="0" marR="0" indent="2286000" algn="ctr" defTabSz="587022" rtl="0" latinLnBrk="0">
        <a:lnSpc>
          <a:spcPct val="100000"/>
        </a:lnSpc>
        <a:spcBef>
          <a:spcPts val="0"/>
        </a:spcBef>
        <a:spcAft>
          <a:spcPts val="0"/>
        </a:spcAft>
        <a:buClrTx/>
        <a:buSzTx/>
        <a:buFontTx/>
        <a:buNone/>
        <a:tabLst/>
        <a:defRPr sz="3800" b="0" i="0" u="none" strike="noStrike" cap="none" spc="0" baseline="0">
          <a:solidFill>
            <a:srgbClr val="000000"/>
          </a:solidFill>
          <a:uFillTx/>
          <a:latin typeface="Helvetica Neue"/>
          <a:ea typeface="Helvetica Neue"/>
          <a:cs typeface="Helvetica Neue"/>
          <a:sym typeface="Helvetica Neue"/>
        </a:defRPr>
      </a:lvl6pPr>
      <a:lvl7pPr marL="0" marR="0" indent="2743200" algn="ctr" defTabSz="587022" rtl="0" latinLnBrk="0">
        <a:lnSpc>
          <a:spcPct val="100000"/>
        </a:lnSpc>
        <a:spcBef>
          <a:spcPts val="0"/>
        </a:spcBef>
        <a:spcAft>
          <a:spcPts val="0"/>
        </a:spcAft>
        <a:buClrTx/>
        <a:buSzTx/>
        <a:buFontTx/>
        <a:buNone/>
        <a:tabLst/>
        <a:defRPr sz="3800" b="0" i="0" u="none" strike="noStrike" cap="none" spc="0" baseline="0">
          <a:solidFill>
            <a:srgbClr val="000000"/>
          </a:solidFill>
          <a:uFillTx/>
          <a:latin typeface="Helvetica Neue"/>
          <a:ea typeface="Helvetica Neue"/>
          <a:cs typeface="Helvetica Neue"/>
          <a:sym typeface="Helvetica Neue"/>
        </a:defRPr>
      </a:lvl7pPr>
      <a:lvl8pPr marL="0" marR="0" indent="3200400" algn="ctr" defTabSz="587022" rtl="0" latinLnBrk="0">
        <a:lnSpc>
          <a:spcPct val="100000"/>
        </a:lnSpc>
        <a:spcBef>
          <a:spcPts val="0"/>
        </a:spcBef>
        <a:spcAft>
          <a:spcPts val="0"/>
        </a:spcAft>
        <a:buClrTx/>
        <a:buSzTx/>
        <a:buFontTx/>
        <a:buNone/>
        <a:tabLst/>
        <a:defRPr sz="3800" b="0" i="0" u="none" strike="noStrike" cap="none" spc="0" baseline="0">
          <a:solidFill>
            <a:srgbClr val="000000"/>
          </a:solidFill>
          <a:uFillTx/>
          <a:latin typeface="Helvetica Neue"/>
          <a:ea typeface="Helvetica Neue"/>
          <a:cs typeface="Helvetica Neue"/>
          <a:sym typeface="Helvetica Neue"/>
        </a:defRPr>
      </a:lvl8pPr>
      <a:lvl9pPr marL="0" marR="0" indent="3657600" algn="ctr" defTabSz="587022" rtl="0" latinLnBrk="0">
        <a:lnSpc>
          <a:spcPct val="100000"/>
        </a:lnSpc>
        <a:spcBef>
          <a:spcPts val="0"/>
        </a:spcBef>
        <a:spcAft>
          <a:spcPts val="0"/>
        </a:spcAft>
        <a:buClrTx/>
        <a:buSzTx/>
        <a:buFontTx/>
        <a:buNone/>
        <a:tabLst/>
        <a:defRPr sz="3800" b="0" i="0" u="none" strike="noStrike" cap="none" spc="0" baseline="0">
          <a:solidFill>
            <a:srgbClr val="000000"/>
          </a:solidFill>
          <a:uFillTx/>
          <a:latin typeface="Helvetica Neue"/>
          <a:ea typeface="Helvetica Neue"/>
          <a:cs typeface="Helvetica Neue"/>
          <a:sym typeface="Helvetica Neue"/>
        </a:defRPr>
      </a:lvl9pPr>
    </p:titleStyle>
    <p:bodyStyle>
      <a:lvl1pPr marL="0" marR="0" indent="0" algn="ctr" defTabSz="587022" rtl="0" latinLnBrk="0">
        <a:lnSpc>
          <a:spcPct val="100000"/>
        </a:lnSpc>
        <a:spcBef>
          <a:spcPts val="0"/>
        </a:spcBef>
        <a:spcAft>
          <a:spcPts val="0"/>
        </a:spcAft>
        <a:buClrTx/>
        <a:buSzTx/>
        <a:buFontTx/>
        <a:buNone/>
        <a:tabLst/>
        <a:defRPr sz="3800" b="0" i="0" u="none" strike="noStrike" cap="none" spc="0" baseline="0">
          <a:solidFill>
            <a:srgbClr val="000000"/>
          </a:solidFill>
          <a:uFillTx/>
          <a:latin typeface="Helvetica Neue"/>
          <a:ea typeface="Helvetica Neue"/>
          <a:cs typeface="Helvetica Neue"/>
          <a:sym typeface="Helvetica Neue"/>
        </a:defRPr>
      </a:lvl1pPr>
      <a:lvl2pPr marL="0" marR="0" indent="0" algn="ctr" defTabSz="587022" rtl="0" latinLnBrk="0">
        <a:lnSpc>
          <a:spcPct val="100000"/>
        </a:lnSpc>
        <a:spcBef>
          <a:spcPts val="0"/>
        </a:spcBef>
        <a:spcAft>
          <a:spcPts val="0"/>
        </a:spcAft>
        <a:buClrTx/>
        <a:buSzTx/>
        <a:buFontTx/>
        <a:buNone/>
        <a:tabLst/>
        <a:defRPr sz="3800" b="0" i="0" u="none" strike="noStrike" cap="none" spc="0" baseline="0">
          <a:solidFill>
            <a:srgbClr val="000000"/>
          </a:solidFill>
          <a:uFillTx/>
          <a:latin typeface="Helvetica Neue"/>
          <a:ea typeface="Helvetica Neue"/>
          <a:cs typeface="Helvetica Neue"/>
          <a:sym typeface="Helvetica Neue"/>
        </a:defRPr>
      </a:lvl2pPr>
      <a:lvl3pPr marL="0" marR="0" indent="0" algn="ctr" defTabSz="587022" rtl="0" latinLnBrk="0">
        <a:lnSpc>
          <a:spcPct val="100000"/>
        </a:lnSpc>
        <a:spcBef>
          <a:spcPts val="0"/>
        </a:spcBef>
        <a:spcAft>
          <a:spcPts val="0"/>
        </a:spcAft>
        <a:buClrTx/>
        <a:buSzTx/>
        <a:buFontTx/>
        <a:buNone/>
        <a:tabLst/>
        <a:defRPr sz="3800" b="0" i="0" u="none" strike="noStrike" cap="none" spc="0" baseline="0">
          <a:solidFill>
            <a:srgbClr val="000000"/>
          </a:solidFill>
          <a:uFillTx/>
          <a:latin typeface="Helvetica Neue"/>
          <a:ea typeface="Helvetica Neue"/>
          <a:cs typeface="Helvetica Neue"/>
          <a:sym typeface="Helvetica Neue"/>
        </a:defRPr>
      </a:lvl3pPr>
      <a:lvl4pPr marL="0" marR="0" indent="0" algn="ctr" defTabSz="587022" rtl="0" latinLnBrk="0">
        <a:lnSpc>
          <a:spcPct val="100000"/>
        </a:lnSpc>
        <a:spcBef>
          <a:spcPts val="0"/>
        </a:spcBef>
        <a:spcAft>
          <a:spcPts val="0"/>
        </a:spcAft>
        <a:buClrTx/>
        <a:buSzTx/>
        <a:buFontTx/>
        <a:buNone/>
        <a:tabLst/>
        <a:defRPr sz="3800" b="0" i="0" u="none" strike="noStrike" cap="none" spc="0" baseline="0">
          <a:solidFill>
            <a:srgbClr val="000000"/>
          </a:solidFill>
          <a:uFillTx/>
          <a:latin typeface="Helvetica Neue"/>
          <a:ea typeface="Helvetica Neue"/>
          <a:cs typeface="Helvetica Neue"/>
          <a:sym typeface="Helvetica Neue"/>
        </a:defRPr>
      </a:lvl4pPr>
      <a:lvl5pPr marL="0" marR="0" indent="0" algn="ctr" defTabSz="587022" rtl="0" latinLnBrk="0">
        <a:lnSpc>
          <a:spcPct val="100000"/>
        </a:lnSpc>
        <a:spcBef>
          <a:spcPts val="0"/>
        </a:spcBef>
        <a:spcAft>
          <a:spcPts val="0"/>
        </a:spcAft>
        <a:buClrTx/>
        <a:buSzTx/>
        <a:buFontTx/>
        <a:buNone/>
        <a:tabLst/>
        <a:defRPr sz="3800" b="0" i="0" u="none" strike="noStrike" cap="none" spc="0" baseline="0">
          <a:solidFill>
            <a:srgbClr val="000000"/>
          </a:solidFill>
          <a:uFillTx/>
          <a:latin typeface="Helvetica Neue"/>
          <a:ea typeface="Helvetica Neue"/>
          <a:cs typeface="Helvetica Neue"/>
          <a:sym typeface="Helvetica Neue"/>
        </a:defRPr>
      </a:lvl5pPr>
      <a:lvl6pPr marL="0" marR="0" indent="355600" algn="ctr" defTabSz="587022" rtl="0" latinLnBrk="0">
        <a:lnSpc>
          <a:spcPct val="100000"/>
        </a:lnSpc>
        <a:spcBef>
          <a:spcPts val="0"/>
        </a:spcBef>
        <a:spcAft>
          <a:spcPts val="0"/>
        </a:spcAft>
        <a:buClrTx/>
        <a:buSzTx/>
        <a:buFontTx/>
        <a:buNone/>
        <a:tabLst/>
        <a:defRPr sz="3800" b="0" i="0" u="none" strike="noStrike" cap="none" spc="0" baseline="0">
          <a:solidFill>
            <a:srgbClr val="000000"/>
          </a:solidFill>
          <a:uFillTx/>
          <a:latin typeface="Helvetica Neue"/>
          <a:ea typeface="Helvetica Neue"/>
          <a:cs typeface="Helvetica Neue"/>
          <a:sym typeface="Helvetica Neue"/>
        </a:defRPr>
      </a:lvl6pPr>
      <a:lvl7pPr marL="0" marR="0" indent="711200" algn="ctr" defTabSz="587022" rtl="0" latinLnBrk="0">
        <a:lnSpc>
          <a:spcPct val="100000"/>
        </a:lnSpc>
        <a:spcBef>
          <a:spcPts val="0"/>
        </a:spcBef>
        <a:spcAft>
          <a:spcPts val="0"/>
        </a:spcAft>
        <a:buClrTx/>
        <a:buSzTx/>
        <a:buFontTx/>
        <a:buNone/>
        <a:tabLst/>
        <a:defRPr sz="3800" b="0" i="0" u="none" strike="noStrike" cap="none" spc="0" baseline="0">
          <a:solidFill>
            <a:srgbClr val="000000"/>
          </a:solidFill>
          <a:uFillTx/>
          <a:latin typeface="Helvetica Neue"/>
          <a:ea typeface="Helvetica Neue"/>
          <a:cs typeface="Helvetica Neue"/>
          <a:sym typeface="Helvetica Neue"/>
        </a:defRPr>
      </a:lvl7pPr>
      <a:lvl8pPr marL="0" marR="0" indent="1066800" algn="ctr" defTabSz="587022" rtl="0" latinLnBrk="0">
        <a:lnSpc>
          <a:spcPct val="100000"/>
        </a:lnSpc>
        <a:spcBef>
          <a:spcPts val="0"/>
        </a:spcBef>
        <a:spcAft>
          <a:spcPts val="0"/>
        </a:spcAft>
        <a:buClrTx/>
        <a:buSzTx/>
        <a:buFontTx/>
        <a:buNone/>
        <a:tabLst/>
        <a:defRPr sz="3800" b="0" i="0" u="none" strike="noStrike" cap="none" spc="0" baseline="0">
          <a:solidFill>
            <a:srgbClr val="000000"/>
          </a:solidFill>
          <a:uFillTx/>
          <a:latin typeface="Helvetica Neue"/>
          <a:ea typeface="Helvetica Neue"/>
          <a:cs typeface="Helvetica Neue"/>
          <a:sym typeface="Helvetica Neue"/>
        </a:defRPr>
      </a:lvl8pPr>
      <a:lvl9pPr marL="0" marR="0" indent="1422400" algn="ctr" defTabSz="587022" rtl="0" latinLnBrk="0">
        <a:lnSpc>
          <a:spcPct val="100000"/>
        </a:lnSpc>
        <a:spcBef>
          <a:spcPts val="0"/>
        </a:spcBef>
        <a:spcAft>
          <a:spcPts val="0"/>
        </a:spcAft>
        <a:buClrTx/>
        <a:buSzTx/>
        <a:buFontTx/>
        <a:buNone/>
        <a:tabLst/>
        <a:defRPr sz="3800" b="0" i="0" u="none" strike="noStrike" cap="none" spc="0" baseline="0">
          <a:solidFill>
            <a:srgbClr val="000000"/>
          </a:solidFill>
          <a:uFillTx/>
          <a:latin typeface="Helvetica Neue"/>
          <a:ea typeface="Helvetica Neue"/>
          <a:cs typeface="Helvetica Neue"/>
          <a:sym typeface="Helvetica Neue"/>
        </a:defRPr>
      </a:lvl9pPr>
    </p:bodyStyle>
    <p:otherStyle>
      <a:lvl1pPr marL="0" marR="0" indent="0" algn="ctr" defTabSz="587022" rtl="0" latinLnBrk="0">
        <a:lnSpc>
          <a:spcPct val="1000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Helvetica Neue Light"/>
        </a:defRPr>
      </a:lvl1pPr>
      <a:lvl2pPr marL="0" marR="0" indent="457200" algn="ctr" defTabSz="587022" rtl="0" latinLnBrk="0">
        <a:lnSpc>
          <a:spcPct val="1000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Helvetica Neue Light"/>
        </a:defRPr>
      </a:lvl2pPr>
      <a:lvl3pPr marL="0" marR="0" indent="914400" algn="ctr" defTabSz="587022" rtl="0" latinLnBrk="0">
        <a:lnSpc>
          <a:spcPct val="1000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Helvetica Neue Light"/>
        </a:defRPr>
      </a:lvl3pPr>
      <a:lvl4pPr marL="0" marR="0" indent="1371600" algn="ctr" defTabSz="587022" rtl="0" latinLnBrk="0">
        <a:lnSpc>
          <a:spcPct val="1000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Helvetica Neue Light"/>
        </a:defRPr>
      </a:lvl4pPr>
      <a:lvl5pPr marL="0" marR="0" indent="1828800" algn="ctr" defTabSz="587022" rtl="0" latinLnBrk="0">
        <a:lnSpc>
          <a:spcPct val="1000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Helvetica Neue Light"/>
        </a:defRPr>
      </a:lvl5pPr>
      <a:lvl6pPr marL="0" marR="0" indent="2286000" algn="ctr" defTabSz="587022" rtl="0" latinLnBrk="0">
        <a:lnSpc>
          <a:spcPct val="1000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Helvetica Neue Light"/>
        </a:defRPr>
      </a:lvl6pPr>
      <a:lvl7pPr marL="0" marR="0" indent="2743200" algn="ctr" defTabSz="587022" rtl="0" latinLnBrk="0">
        <a:lnSpc>
          <a:spcPct val="1000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Helvetica Neue Light"/>
        </a:defRPr>
      </a:lvl7pPr>
      <a:lvl8pPr marL="0" marR="0" indent="3200400" algn="ctr" defTabSz="587022" rtl="0" latinLnBrk="0">
        <a:lnSpc>
          <a:spcPct val="1000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Helvetica Neue Light"/>
        </a:defRPr>
      </a:lvl8pPr>
      <a:lvl9pPr marL="0" marR="0" indent="3657600" algn="ctr" defTabSz="587022" rtl="0" latinLnBrk="0">
        <a:lnSpc>
          <a:spcPct val="1000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Helvetica Neue Light"/>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5" name="Group"/>
          <p:cNvGrpSpPr/>
          <p:nvPr/>
        </p:nvGrpSpPr>
        <p:grpSpPr>
          <a:xfrm>
            <a:off x="1548500" y="2429182"/>
            <a:ext cx="9845293" cy="4940611"/>
            <a:chOff x="-1" y="0"/>
            <a:chExt cx="9845291" cy="4940609"/>
          </a:xfrm>
        </p:grpSpPr>
        <p:grpSp>
          <p:nvGrpSpPr>
            <p:cNvPr id="181" name="Group"/>
            <p:cNvGrpSpPr/>
            <p:nvPr/>
          </p:nvGrpSpPr>
          <p:grpSpPr>
            <a:xfrm>
              <a:off x="-1" y="0"/>
              <a:ext cx="4493441" cy="4940609"/>
              <a:chOff x="0" y="0"/>
              <a:chExt cx="4493439" cy="4940608"/>
            </a:xfrm>
          </p:grpSpPr>
          <p:grpSp>
            <p:nvGrpSpPr>
              <p:cNvPr id="175" name="Group"/>
              <p:cNvGrpSpPr/>
              <p:nvPr/>
            </p:nvGrpSpPr>
            <p:grpSpPr>
              <a:xfrm>
                <a:off x="-1" y="0"/>
                <a:ext cx="3207677" cy="4879762"/>
                <a:chOff x="0" y="0"/>
                <a:chExt cx="3207675" cy="4879761"/>
              </a:xfrm>
            </p:grpSpPr>
            <p:sp>
              <p:nvSpPr>
                <p:cNvPr id="158" name="Graphic 172"/>
                <p:cNvSpPr/>
                <p:nvPr/>
              </p:nvSpPr>
              <p:spPr>
                <a:xfrm>
                  <a:off x="2740825" y="1103801"/>
                  <a:ext cx="462200" cy="462200"/>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moveTo>
                        <a:pt x="17932" y="6872"/>
                      </a:moveTo>
                      <a:cubicBezTo>
                        <a:pt x="17415" y="7098"/>
                        <a:pt x="16868" y="7248"/>
                        <a:pt x="16309" y="7318"/>
                      </a:cubicBezTo>
                      <a:cubicBezTo>
                        <a:pt x="16899" y="6967"/>
                        <a:pt x="17340" y="6411"/>
                        <a:pt x="17549" y="5756"/>
                      </a:cubicBezTo>
                      <a:cubicBezTo>
                        <a:pt x="16996" y="6084"/>
                        <a:pt x="16392" y="6316"/>
                        <a:pt x="15762" y="6440"/>
                      </a:cubicBezTo>
                      <a:cubicBezTo>
                        <a:pt x="14701" y="5303"/>
                        <a:pt x="12919" y="5241"/>
                        <a:pt x="11782" y="6302"/>
                      </a:cubicBezTo>
                      <a:cubicBezTo>
                        <a:pt x="11208" y="6837"/>
                        <a:pt x="10883" y="7587"/>
                        <a:pt x="10886" y="8372"/>
                      </a:cubicBezTo>
                      <a:cubicBezTo>
                        <a:pt x="10884" y="8590"/>
                        <a:pt x="10906" y="8807"/>
                        <a:pt x="10952" y="9020"/>
                      </a:cubicBezTo>
                      <a:cubicBezTo>
                        <a:pt x="8682" y="8907"/>
                        <a:pt x="6569" y="7830"/>
                        <a:pt x="5143" y="6061"/>
                      </a:cubicBezTo>
                      <a:cubicBezTo>
                        <a:pt x="4390" y="7351"/>
                        <a:pt x="4768" y="9004"/>
                        <a:pt x="6007" y="9838"/>
                      </a:cubicBezTo>
                      <a:cubicBezTo>
                        <a:pt x="5561" y="9826"/>
                        <a:pt x="5124" y="9707"/>
                        <a:pt x="4733" y="9490"/>
                      </a:cubicBezTo>
                      <a:lnTo>
                        <a:pt x="4733" y="9521"/>
                      </a:lnTo>
                      <a:cubicBezTo>
                        <a:pt x="4734" y="10865"/>
                        <a:pt x="5676" y="12024"/>
                        <a:pt x="6991" y="12298"/>
                      </a:cubicBezTo>
                      <a:cubicBezTo>
                        <a:pt x="6750" y="12361"/>
                        <a:pt x="6502" y="12392"/>
                        <a:pt x="6252" y="12391"/>
                      </a:cubicBezTo>
                      <a:cubicBezTo>
                        <a:pt x="6073" y="12394"/>
                        <a:pt x="5895" y="12378"/>
                        <a:pt x="5719" y="12342"/>
                      </a:cubicBezTo>
                      <a:cubicBezTo>
                        <a:pt x="6090" y="13490"/>
                        <a:pt x="7146" y="14279"/>
                        <a:pt x="8352" y="14311"/>
                      </a:cubicBezTo>
                      <a:cubicBezTo>
                        <a:pt x="7356" y="15092"/>
                        <a:pt x="6126" y="15517"/>
                        <a:pt x="4860" y="15516"/>
                      </a:cubicBezTo>
                      <a:cubicBezTo>
                        <a:pt x="4635" y="15518"/>
                        <a:pt x="4410" y="15505"/>
                        <a:pt x="4186" y="15477"/>
                      </a:cubicBezTo>
                      <a:cubicBezTo>
                        <a:pt x="7913" y="17867"/>
                        <a:pt x="12872" y="16784"/>
                        <a:pt x="15262" y="13057"/>
                      </a:cubicBezTo>
                      <a:cubicBezTo>
                        <a:pt x="16095" y="11759"/>
                        <a:pt x="16535" y="10247"/>
                        <a:pt x="16530" y="8704"/>
                      </a:cubicBezTo>
                      <a:cubicBezTo>
                        <a:pt x="16530" y="8580"/>
                        <a:pt x="16526" y="8459"/>
                        <a:pt x="16520" y="8339"/>
                      </a:cubicBezTo>
                      <a:cubicBezTo>
                        <a:pt x="17076" y="7940"/>
                        <a:pt x="17555" y="7443"/>
                        <a:pt x="17932" y="6872"/>
                      </a:cubicBezTo>
                      <a:close/>
                    </a:path>
                  </a:pathLst>
                </a:custGeom>
                <a:solidFill>
                  <a:schemeClr val="accent2"/>
                </a:solidFill>
                <a:ln w="3175" cap="flat">
                  <a:noFill/>
                  <a:miter lim="400000"/>
                </a:ln>
                <a:effectLst/>
              </p:spPr>
              <p:txBody>
                <a:bodyPr wrap="square" lIns="24383" tIns="24383" rIns="24383" bIns="24383" numCol="1" anchor="ctr">
                  <a:noAutofit/>
                </a:bodyPr>
                <a:lstStyle/>
                <a:p>
                  <a:pPr defTabSz="1087078">
                    <a:defRPr sz="3800" b="0">
                      <a:solidFill>
                        <a:srgbClr val="FFFFFF"/>
                      </a:solidFill>
                      <a:latin typeface="Helvetica Neue Medium"/>
                      <a:ea typeface="Helvetica Neue Medium"/>
                      <a:cs typeface="Helvetica Neue Medium"/>
                      <a:sym typeface="Helvetica Neue Medium"/>
                    </a:defRPr>
                  </a:pPr>
                  <a:endParaRPr/>
                </a:p>
              </p:txBody>
            </p:sp>
            <p:sp>
              <p:nvSpPr>
                <p:cNvPr id="159" name="Graphic 91"/>
                <p:cNvSpPr/>
                <p:nvPr/>
              </p:nvSpPr>
              <p:spPr>
                <a:xfrm>
                  <a:off x="2740825" y="3311405"/>
                  <a:ext cx="462200" cy="462199"/>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moveTo>
                        <a:pt x="11187" y="3555"/>
                      </a:moveTo>
                      <a:cubicBezTo>
                        <a:pt x="7077" y="3555"/>
                        <a:pt x="4891" y="6196"/>
                        <a:pt x="4891" y="9076"/>
                      </a:cubicBezTo>
                      <a:cubicBezTo>
                        <a:pt x="4891" y="10410"/>
                        <a:pt x="5635" y="12076"/>
                        <a:pt x="6826" y="12604"/>
                      </a:cubicBezTo>
                      <a:cubicBezTo>
                        <a:pt x="7007" y="12685"/>
                        <a:pt x="7106" y="12650"/>
                        <a:pt x="7146" y="12482"/>
                      </a:cubicBezTo>
                      <a:cubicBezTo>
                        <a:pt x="7181" y="12354"/>
                        <a:pt x="7338" y="11739"/>
                        <a:pt x="7414" y="11449"/>
                      </a:cubicBezTo>
                      <a:cubicBezTo>
                        <a:pt x="7442" y="11357"/>
                        <a:pt x="7417" y="11257"/>
                        <a:pt x="7351" y="11187"/>
                      </a:cubicBezTo>
                      <a:cubicBezTo>
                        <a:pt x="6892" y="10591"/>
                        <a:pt x="6643" y="9861"/>
                        <a:pt x="6641" y="9109"/>
                      </a:cubicBezTo>
                      <a:cubicBezTo>
                        <a:pt x="6683" y="6876"/>
                        <a:pt x="8528" y="5100"/>
                        <a:pt x="10762" y="5142"/>
                      </a:cubicBezTo>
                      <a:cubicBezTo>
                        <a:pt x="10822" y="5143"/>
                        <a:pt x="10882" y="5146"/>
                        <a:pt x="10943" y="5149"/>
                      </a:cubicBezTo>
                      <a:cubicBezTo>
                        <a:pt x="13286" y="5149"/>
                        <a:pt x="14926" y="6676"/>
                        <a:pt x="14926" y="8859"/>
                      </a:cubicBezTo>
                      <a:cubicBezTo>
                        <a:pt x="14926" y="11326"/>
                        <a:pt x="13623" y="13035"/>
                        <a:pt x="11932" y="13035"/>
                      </a:cubicBezTo>
                      <a:cubicBezTo>
                        <a:pt x="11193" y="13093"/>
                        <a:pt x="10546" y="12542"/>
                        <a:pt x="10487" y="11802"/>
                      </a:cubicBezTo>
                      <a:cubicBezTo>
                        <a:pt x="10476" y="11663"/>
                        <a:pt x="10487" y="11522"/>
                        <a:pt x="10519" y="11386"/>
                      </a:cubicBezTo>
                      <a:cubicBezTo>
                        <a:pt x="10786" y="10301"/>
                        <a:pt x="11311" y="9134"/>
                        <a:pt x="11311" y="8351"/>
                      </a:cubicBezTo>
                      <a:cubicBezTo>
                        <a:pt x="11377" y="7711"/>
                        <a:pt x="10912" y="7139"/>
                        <a:pt x="10272" y="7073"/>
                      </a:cubicBezTo>
                      <a:cubicBezTo>
                        <a:pt x="10217" y="7068"/>
                        <a:pt x="10162" y="7066"/>
                        <a:pt x="10107" y="7068"/>
                      </a:cubicBezTo>
                      <a:cubicBezTo>
                        <a:pt x="9154" y="7068"/>
                        <a:pt x="8379" y="8014"/>
                        <a:pt x="8379" y="9285"/>
                      </a:cubicBezTo>
                      <a:cubicBezTo>
                        <a:pt x="8375" y="9752"/>
                        <a:pt x="8473" y="10213"/>
                        <a:pt x="8667" y="10637"/>
                      </a:cubicBezTo>
                      <a:lnTo>
                        <a:pt x="7549" y="15173"/>
                      </a:lnTo>
                      <a:cubicBezTo>
                        <a:pt x="7390" y="16280"/>
                        <a:pt x="7415" y="17406"/>
                        <a:pt x="7621" y="18505"/>
                      </a:cubicBezTo>
                      <a:cubicBezTo>
                        <a:pt x="7626" y="18560"/>
                        <a:pt x="7674" y="18600"/>
                        <a:pt x="7728" y="18595"/>
                      </a:cubicBezTo>
                      <a:cubicBezTo>
                        <a:pt x="7758" y="18592"/>
                        <a:pt x="7785" y="18576"/>
                        <a:pt x="7801" y="18552"/>
                      </a:cubicBezTo>
                      <a:cubicBezTo>
                        <a:pt x="8453" y="17652"/>
                        <a:pt x="8976" y="16665"/>
                        <a:pt x="9353" y="15620"/>
                      </a:cubicBezTo>
                      <a:cubicBezTo>
                        <a:pt x="9469" y="15188"/>
                        <a:pt x="9947" y="13449"/>
                        <a:pt x="9947" y="13449"/>
                      </a:cubicBezTo>
                      <a:cubicBezTo>
                        <a:pt x="10458" y="14137"/>
                        <a:pt x="11276" y="14529"/>
                        <a:pt x="12133" y="14494"/>
                      </a:cubicBezTo>
                      <a:cubicBezTo>
                        <a:pt x="15004" y="14494"/>
                        <a:pt x="17079" y="11963"/>
                        <a:pt x="17079" y="8822"/>
                      </a:cubicBezTo>
                      <a:cubicBezTo>
                        <a:pt x="17064" y="5808"/>
                        <a:pt x="14494" y="3555"/>
                        <a:pt x="11187" y="3555"/>
                      </a:cubicBezTo>
                      <a:close/>
                    </a:path>
                  </a:pathLst>
                </a:custGeom>
                <a:solidFill>
                  <a:schemeClr val="accent4"/>
                </a:solidFill>
                <a:ln w="3175" cap="flat">
                  <a:noFill/>
                  <a:miter lim="400000"/>
                </a:ln>
                <a:effectLst/>
              </p:spPr>
              <p:txBody>
                <a:bodyPr wrap="square" lIns="24383" tIns="24383" rIns="24383" bIns="24383" numCol="1" anchor="ctr">
                  <a:noAutofit/>
                </a:bodyPr>
                <a:lstStyle/>
                <a:p>
                  <a:pPr defTabSz="1087078">
                    <a:defRPr sz="3800" b="0">
                      <a:solidFill>
                        <a:srgbClr val="FFFFFF"/>
                      </a:solidFill>
                      <a:latin typeface="Helvetica Neue Medium"/>
                      <a:ea typeface="Helvetica Neue Medium"/>
                      <a:cs typeface="Helvetica Neue Medium"/>
                      <a:sym typeface="Helvetica Neue Medium"/>
                    </a:defRPr>
                  </a:pPr>
                  <a:endParaRPr/>
                </a:p>
              </p:txBody>
            </p:sp>
            <p:sp>
              <p:nvSpPr>
                <p:cNvPr id="160" name="Freeform 8"/>
                <p:cNvSpPr/>
                <p:nvPr/>
              </p:nvSpPr>
              <p:spPr>
                <a:xfrm>
                  <a:off x="2740825" y="4412850"/>
                  <a:ext cx="466851" cy="466912"/>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4836" y="0"/>
                        <a:pt x="0" y="4838"/>
                        <a:pt x="0" y="10801"/>
                      </a:cubicBezTo>
                      <a:cubicBezTo>
                        <a:pt x="0" y="16765"/>
                        <a:pt x="4836" y="21600"/>
                        <a:pt x="10800" y="21600"/>
                      </a:cubicBezTo>
                      <a:cubicBezTo>
                        <a:pt x="16764" y="21600"/>
                        <a:pt x="21600" y="16765"/>
                        <a:pt x="21600" y="10801"/>
                      </a:cubicBezTo>
                      <a:cubicBezTo>
                        <a:pt x="21600" y="4838"/>
                        <a:pt x="16764" y="0"/>
                        <a:pt x="10800" y="0"/>
                      </a:cubicBezTo>
                      <a:close/>
                      <a:moveTo>
                        <a:pt x="10800" y="6075"/>
                      </a:moveTo>
                      <a:cubicBezTo>
                        <a:pt x="10800" y="6075"/>
                        <a:pt x="15025" y="6076"/>
                        <a:pt x="16081" y="6365"/>
                      </a:cubicBezTo>
                      <a:cubicBezTo>
                        <a:pt x="16659" y="6521"/>
                        <a:pt x="17114" y="6976"/>
                        <a:pt x="17270" y="7554"/>
                      </a:cubicBezTo>
                      <a:cubicBezTo>
                        <a:pt x="17559" y="8610"/>
                        <a:pt x="17548" y="10813"/>
                        <a:pt x="17548" y="10813"/>
                      </a:cubicBezTo>
                      <a:cubicBezTo>
                        <a:pt x="17548" y="10813"/>
                        <a:pt x="17548" y="13001"/>
                        <a:pt x="17270" y="14057"/>
                      </a:cubicBezTo>
                      <a:cubicBezTo>
                        <a:pt x="17114" y="14635"/>
                        <a:pt x="16659" y="15091"/>
                        <a:pt x="16081" y="15246"/>
                      </a:cubicBezTo>
                      <a:cubicBezTo>
                        <a:pt x="15025" y="15524"/>
                        <a:pt x="10800" y="15525"/>
                        <a:pt x="10800" y="15525"/>
                      </a:cubicBezTo>
                      <a:cubicBezTo>
                        <a:pt x="10800" y="15525"/>
                        <a:pt x="6586" y="15526"/>
                        <a:pt x="5519" y="15237"/>
                      </a:cubicBezTo>
                      <a:cubicBezTo>
                        <a:pt x="4941" y="15082"/>
                        <a:pt x="4483" y="14624"/>
                        <a:pt x="4327" y="14046"/>
                      </a:cubicBezTo>
                      <a:cubicBezTo>
                        <a:pt x="4049" y="13001"/>
                        <a:pt x="4052" y="10801"/>
                        <a:pt x="4052" y="10801"/>
                      </a:cubicBezTo>
                      <a:cubicBezTo>
                        <a:pt x="4052" y="10801"/>
                        <a:pt x="4049" y="8610"/>
                        <a:pt x="4327" y="7554"/>
                      </a:cubicBezTo>
                      <a:cubicBezTo>
                        <a:pt x="4483" y="6976"/>
                        <a:pt x="4952" y="6509"/>
                        <a:pt x="5519" y="6354"/>
                      </a:cubicBezTo>
                      <a:cubicBezTo>
                        <a:pt x="6575" y="6076"/>
                        <a:pt x="10800" y="6075"/>
                        <a:pt x="10800" y="6075"/>
                      </a:cubicBezTo>
                      <a:close/>
                      <a:moveTo>
                        <a:pt x="9453" y="8777"/>
                      </a:moveTo>
                      <a:lnTo>
                        <a:pt x="9453" y="12823"/>
                      </a:lnTo>
                      <a:lnTo>
                        <a:pt x="12968" y="10801"/>
                      </a:lnTo>
                      <a:lnTo>
                        <a:pt x="9453" y="8777"/>
                      </a:lnTo>
                      <a:close/>
                    </a:path>
                  </a:pathLst>
                </a:custGeom>
                <a:solidFill>
                  <a:schemeClr val="accent5"/>
                </a:solidFill>
                <a:ln w="3175" cap="flat">
                  <a:noFill/>
                  <a:miter lim="400000"/>
                </a:ln>
                <a:effectLst/>
              </p:spPr>
              <p:txBody>
                <a:bodyPr wrap="square" lIns="24383" tIns="24383" rIns="24383" bIns="24383" numCol="1" anchor="ctr">
                  <a:noAutofit/>
                </a:bodyPr>
                <a:lstStyle/>
                <a:p>
                  <a:pPr defTabSz="1087078">
                    <a:defRPr sz="3800" b="0">
                      <a:solidFill>
                        <a:srgbClr val="FFFFFF"/>
                      </a:solidFill>
                      <a:latin typeface="Helvetica Neue Medium"/>
                      <a:ea typeface="Helvetica Neue Medium"/>
                      <a:cs typeface="Helvetica Neue Medium"/>
                      <a:sym typeface="Helvetica Neue Medium"/>
                    </a:defRPr>
                  </a:pPr>
                  <a:endParaRPr/>
                </a:p>
              </p:txBody>
            </p:sp>
            <p:sp>
              <p:nvSpPr>
                <p:cNvPr id="161" name="Freeform 11"/>
                <p:cNvSpPr/>
                <p:nvPr/>
              </p:nvSpPr>
              <p:spPr>
                <a:xfrm>
                  <a:off x="2740825" y="2207081"/>
                  <a:ext cx="463244" cy="463244"/>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4836" y="0"/>
                        <a:pt x="0" y="4836"/>
                        <a:pt x="0" y="10800"/>
                      </a:cubicBezTo>
                      <a:cubicBezTo>
                        <a:pt x="0" y="16764"/>
                        <a:pt x="4836" y="21600"/>
                        <a:pt x="10800" y="21600"/>
                      </a:cubicBezTo>
                      <a:cubicBezTo>
                        <a:pt x="16764" y="21600"/>
                        <a:pt x="21600" y="16764"/>
                        <a:pt x="21600" y="10800"/>
                      </a:cubicBezTo>
                      <a:cubicBezTo>
                        <a:pt x="21600" y="4836"/>
                        <a:pt x="16764" y="0"/>
                        <a:pt x="10800" y="0"/>
                      </a:cubicBezTo>
                      <a:close/>
                      <a:moveTo>
                        <a:pt x="10800" y="4599"/>
                      </a:moveTo>
                      <a:cubicBezTo>
                        <a:pt x="12484" y="4599"/>
                        <a:pt x="12695" y="4603"/>
                        <a:pt x="13356" y="4634"/>
                      </a:cubicBezTo>
                      <a:cubicBezTo>
                        <a:pt x="14016" y="4664"/>
                        <a:pt x="14466" y="4770"/>
                        <a:pt x="14861" y="4923"/>
                      </a:cubicBezTo>
                      <a:cubicBezTo>
                        <a:pt x="15275" y="5079"/>
                        <a:pt x="15651" y="5324"/>
                        <a:pt x="15961" y="5639"/>
                      </a:cubicBezTo>
                      <a:cubicBezTo>
                        <a:pt x="16276" y="5949"/>
                        <a:pt x="16521" y="6322"/>
                        <a:pt x="16677" y="6736"/>
                      </a:cubicBezTo>
                      <a:cubicBezTo>
                        <a:pt x="16830" y="7130"/>
                        <a:pt x="16936" y="7580"/>
                        <a:pt x="16966" y="8241"/>
                      </a:cubicBezTo>
                      <a:cubicBezTo>
                        <a:pt x="16997" y="8902"/>
                        <a:pt x="17001" y="9116"/>
                        <a:pt x="17001" y="10800"/>
                      </a:cubicBezTo>
                      <a:cubicBezTo>
                        <a:pt x="17001" y="12484"/>
                        <a:pt x="16993" y="12695"/>
                        <a:pt x="16963" y="13356"/>
                      </a:cubicBezTo>
                      <a:cubicBezTo>
                        <a:pt x="16933" y="14016"/>
                        <a:pt x="16830" y="14466"/>
                        <a:pt x="16677" y="14861"/>
                      </a:cubicBezTo>
                      <a:cubicBezTo>
                        <a:pt x="16354" y="15694"/>
                        <a:pt x="15694" y="16351"/>
                        <a:pt x="14861" y="16673"/>
                      </a:cubicBezTo>
                      <a:cubicBezTo>
                        <a:pt x="14467" y="16826"/>
                        <a:pt x="14016" y="16933"/>
                        <a:pt x="13356" y="16963"/>
                      </a:cubicBezTo>
                      <a:cubicBezTo>
                        <a:pt x="12695" y="16993"/>
                        <a:pt x="12484" y="17001"/>
                        <a:pt x="10800" y="17001"/>
                      </a:cubicBezTo>
                      <a:cubicBezTo>
                        <a:pt x="9116" y="17001"/>
                        <a:pt x="8905" y="16993"/>
                        <a:pt x="8244" y="16963"/>
                      </a:cubicBezTo>
                      <a:cubicBezTo>
                        <a:pt x="7584" y="16933"/>
                        <a:pt x="7133" y="16826"/>
                        <a:pt x="6739" y="16673"/>
                      </a:cubicBezTo>
                      <a:cubicBezTo>
                        <a:pt x="6325" y="16517"/>
                        <a:pt x="5949" y="16276"/>
                        <a:pt x="5639" y="15961"/>
                      </a:cubicBezTo>
                      <a:cubicBezTo>
                        <a:pt x="5324" y="15651"/>
                        <a:pt x="5079" y="15275"/>
                        <a:pt x="4923" y="14861"/>
                      </a:cubicBezTo>
                      <a:cubicBezTo>
                        <a:pt x="4770" y="14467"/>
                        <a:pt x="4667" y="14016"/>
                        <a:pt x="4637" y="13356"/>
                      </a:cubicBezTo>
                      <a:cubicBezTo>
                        <a:pt x="4607" y="12695"/>
                        <a:pt x="4599" y="12484"/>
                        <a:pt x="4599" y="10800"/>
                      </a:cubicBezTo>
                      <a:cubicBezTo>
                        <a:pt x="4599" y="9116"/>
                        <a:pt x="4607" y="8902"/>
                        <a:pt x="4637" y="8241"/>
                      </a:cubicBezTo>
                      <a:cubicBezTo>
                        <a:pt x="4667" y="7580"/>
                        <a:pt x="4770" y="7130"/>
                        <a:pt x="4923" y="6736"/>
                      </a:cubicBezTo>
                      <a:cubicBezTo>
                        <a:pt x="5079" y="6322"/>
                        <a:pt x="5324" y="5949"/>
                        <a:pt x="5639" y="5639"/>
                      </a:cubicBezTo>
                      <a:cubicBezTo>
                        <a:pt x="5949" y="5324"/>
                        <a:pt x="6325" y="5079"/>
                        <a:pt x="6739" y="4923"/>
                      </a:cubicBezTo>
                      <a:cubicBezTo>
                        <a:pt x="7134" y="4770"/>
                        <a:pt x="7584" y="4664"/>
                        <a:pt x="8244" y="4634"/>
                      </a:cubicBezTo>
                      <a:cubicBezTo>
                        <a:pt x="8905" y="4603"/>
                        <a:pt x="9116" y="4599"/>
                        <a:pt x="10800" y="4599"/>
                      </a:cubicBezTo>
                      <a:close/>
                      <a:moveTo>
                        <a:pt x="10800" y="5716"/>
                      </a:moveTo>
                      <a:cubicBezTo>
                        <a:pt x="9144" y="5716"/>
                        <a:pt x="8947" y="5721"/>
                        <a:pt x="8293" y="5751"/>
                      </a:cubicBezTo>
                      <a:cubicBezTo>
                        <a:pt x="7688" y="5779"/>
                        <a:pt x="7362" y="5879"/>
                        <a:pt x="7144" y="5964"/>
                      </a:cubicBezTo>
                      <a:cubicBezTo>
                        <a:pt x="6875" y="6063"/>
                        <a:pt x="6628" y="6222"/>
                        <a:pt x="6428" y="6428"/>
                      </a:cubicBezTo>
                      <a:cubicBezTo>
                        <a:pt x="6222" y="6628"/>
                        <a:pt x="6067" y="6871"/>
                        <a:pt x="5967" y="7141"/>
                      </a:cubicBezTo>
                      <a:cubicBezTo>
                        <a:pt x="5883" y="7359"/>
                        <a:pt x="5778" y="7688"/>
                        <a:pt x="5751" y="8293"/>
                      </a:cubicBezTo>
                      <a:cubicBezTo>
                        <a:pt x="5721" y="8947"/>
                        <a:pt x="5716" y="9144"/>
                        <a:pt x="5716" y="10800"/>
                      </a:cubicBezTo>
                      <a:cubicBezTo>
                        <a:pt x="5716" y="12456"/>
                        <a:pt x="5721" y="12650"/>
                        <a:pt x="5751" y="13304"/>
                      </a:cubicBezTo>
                      <a:cubicBezTo>
                        <a:pt x="5778" y="13908"/>
                        <a:pt x="5883" y="14237"/>
                        <a:pt x="5967" y="14456"/>
                      </a:cubicBezTo>
                      <a:cubicBezTo>
                        <a:pt x="6067" y="14725"/>
                        <a:pt x="6222" y="14968"/>
                        <a:pt x="6428" y="15168"/>
                      </a:cubicBezTo>
                      <a:cubicBezTo>
                        <a:pt x="6628" y="15374"/>
                        <a:pt x="6875" y="15533"/>
                        <a:pt x="7144" y="15633"/>
                      </a:cubicBezTo>
                      <a:cubicBezTo>
                        <a:pt x="7363" y="15718"/>
                        <a:pt x="7688" y="15818"/>
                        <a:pt x="8293" y="15846"/>
                      </a:cubicBezTo>
                      <a:cubicBezTo>
                        <a:pt x="8947" y="15875"/>
                        <a:pt x="9144" y="15884"/>
                        <a:pt x="10800" y="15884"/>
                      </a:cubicBezTo>
                      <a:cubicBezTo>
                        <a:pt x="12456" y="15884"/>
                        <a:pt x="12653" y="15875"/>
                        <a:pt x="13307" y="15846"/>
                      </a:cubicBezTo>
                      <a:cubicBezTo>
                        <a:pt x="13912" y="15818"/>
                        <a:pt x="14241" y="15718"/>
                        <a:pt x="14459" y="15633"/>
                      </a:cubicBezTo>
                      <a:cubicBezTo>
                        <a:pt x="15000" y="15424"/>
                        <a:pt x="15427" y="14997"/>
                        <a:pt x="15636" y="14456"/>
                      </a:cubicBezTo>
                      <a:cubicBezTo>
                        <a:pt x="15721" y="14237"/>
                        <a:pt x="15821" y="13908"/>
                        <a:pt x="15849" y="13304"/>
                      </a:cubicBezTo>
                      <a:cubicBezTo>
                        <a:pt x="15879" y="12650"/>
                        <a:pt x="15884" y="12456"/>
                        <a:pt x="15884" y="10800"/>
                      </a:cubicBezTo>
                      <a:cubicBezTo>
                        <a:pt x="15884" y="9144"/>
                        <a:pt x="15879" y="8947"/>
                        <a:pt x="15849" y="8293"/>
                      </a:cubicBezTo>
                      <a:cubicBezTo>
                        <a:pt x="15822" y="7688"/>
                        <a:pt x="15721" y="7359"/>
                        <a:pt x="15636" y="7141"/>
                      </a:cubicBezTo>
                      <a:cubicBezTo>
                        <a:pt x="15537" y="6871"/>
                        <a:pt x="15378" y="6628"/>
                        <a:pt x="15172" y="6428"/>
                      </a:cubicBezTo>
                      <a:cubicBezTo>
                        <a:pt x="14972" y="6222"/>
                        <a:pt x="14729" y="6063"/>
                        <a:pt x="14459" y="5964"/>
                      </a:cubicBezTo>
                      <a:cubicBezTo>
                        <a:pt x="14241" y="5879"/>
                        <a:pt x="13912" y="5778"/>
                        <a:pt x="13307" y="5751"/>
                      </a:cubicBezTo>
                      <a:cubicBezTo>
                        <a:pt x="12653" y="5721"/>
                        <a:pt x="12456" y="5716"/>
                        <a:pt x="10800" y="5716"/>
                      </a:cubicBezTo>
                      <a:close/>
                      <a:moveTo>
                        <a:pt x="14110" y="6746"/>
                      </a:moveTo>
                      <a:cubicBezTo>
                        <a:pt x="14521" y="6746"/>
                        <a:pt x="14854" y="7079"/>
                        <a:pt x="14854" y="7490"/>
                      </a:cubicBezTo>
                      <a:cubicBezTo>
                        <a:pt x="14854" y="7901"/>
                        <a:pt x="14521" y="8234"/>
                        <a:pt x="14110" y="8234"/>
                      </a:cubicBezTo>
                      <a:cubicBezTo>
                        <a:pt x="13699" y="8234"/>
                        <a:pt x="13366" y="7901"/>
                        <a:pt x="13366" y="7490"/>
                      </a:cubicBezTo>
                      <a:cubicBezTo>
                        <a:pt x="13366" y="7079"/>
                        <a:pt x="13699" y="6746"/>
                        <a:pt x="14110" y="6746"/>
                      </a:cubicBezTo>
                      <a:close/>
                      <a:moveTo>
                        <a:pt x="10800" y="7616"/>
                      </a:moveTo>
                      <a:cubicBezTo>
                        <a:pt x="12559" y="7616"/>
                        <a:pt x="13984" y="9041"/>
                        <a:pt x="13984" y="10800"/>
                      </a:cubicBezTo>
                      <a:cubicBezTo>
                        <a:pt x="13984" y="12559"/>
                        <a:pt x="12559" y="13984"/>
                        <a:pt x="10800" y="13984"/>
                      </a:cubicBezTo>
                      <a:cubicBezTo>
                        <a:pt x="9041" y="13984"/>
                        <a:pt x="7616" y="12559"/>
                        <a:pt x="7616" y="10800"/>
                      </a:cubicBezTo>
                      <a:cubicBezTo>
                        <a:pt x="7616" y="9041"/>
                        <a:pt x="9041" y="7616"/>
                        <a:pt x="10800" y="7616"/>
                      </a:cubicBezTo>
                      <a:close/>
                      <a:moveTo>
                        <a:pt x="10800" y="8733"/>
                      </a:moveTo>
                      <a:cubicBezTo>
                        <a:pt x="9658" y="8733"/>
                        <a:pt x="8733" y="9658"/>
                        <a:pt x="8733" y="10800"/>
                      </a:cubicBezTo>
                      <a:cubicBezTo>
                        <a:pt x="8733" y="11942"/>
                        <a:pt x="9658" y="12867"/>
                        <a:pt x="10800" y="12867"/>
                      </a:cubicBezTo>
                      <a:cubicBezTo>
                        <a:pt x="11942" y="12867"/>
                        <a:pt x="12867" y="11942"/>
                        <a:pt x="12867" y="10800"/>
                      </a:cubicBezTo>
                      <a:cubicBezTo>
                        <a:pt x="12867" y="9658"/>
                        <a:pt x="11942" y="8733"/>
                        <a:pt x="10800" y="8733"/>
                      </a:cubicBezTo>
                      <a:close/>
                    </a:path>
                  </a:pathLst>
                </a:custGeom>
                <a:solidFill>
                  <a:schemeClr val="accent3"/>
                </a:solidFill>
                <a:ln w="3175" cap="flat">
                  <a:noFill/>
                  <a:miter lim="400000"/>
                </a:ln>
                <a:effectLst/>
              </p:spPr>
              <p:txBody>
                <a:bodyPr wrap="square" lIns="24383" tIns="24383" rIns="24383" bIns="24383" numCol="1" anchor="ctr">
                  <a:noAutofit/>
                </a:bodyPr>
                <a:lstStyle/>
                <a:p>
                  <a:pPr defTabSz="1087078">
                    <a:defRPr sz="3800" b="0">
                      <a:solidFill>
                        <a:srgbClr val="FFFFFF"/>
                      </a:solidFill>
                      <a:latin typeface="Helvetica Neue Medium"/>
                      <a:ea typeface="Helvetica Neue Medium"/>
                      <a:cs typeface="Helvetica Neue Medium"/>
                      <a:sym typeface="Helvetica Neue Medium"/>
                    </a:defRPr>
                  </a:pPr>
                  <a:endParaRPr/>
                </a:p>
              </p:txBody>
            </p:sp>
            <p:sp>
              <p:nvSpPr>
                <p:cNvPr id="162" name="Graphic 26"/>
                <p:cNvSpPr/>
                <p:nvPr/>
              </p:nvSpPr>
              <p:spPr>
                <a:xfrm>
                  <a:off x="2740825" y="0"/>
                  <a:ext cx="462200" cy="462199"/>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moveTo>
                        <a:pt x="14422" y="8568"/>
                      </a:moveTo>
                      <a:lnTo>
                        <a:pt x="11753" y="8568"/>
                      </a:lnTo>
                      <a:lnTo>
                        <a:pt x="11753" y="6787"/>
                      </a:lnTo>
                      <a:cubicBezTo>
                        <a:pt x="11753" y="6295"/>
                        <a:pt x="12151" y="5895"/>
                        <a:pt x="12642" y="5895"/>
                      </a:cubicBezTo>
                      <a:cubicBezTo>
                        <a:pt x="12643" y="5895"/>
                        <a:pt x="12643" y="5895"/>
                        <a:pt x="12643" y="5895"/>
                      </a:cubicBezTo>
                      <a:lnTo>
                        <a:pt x="13536" y="5895"/>
                      </a:lnTo>
                      <a:lnTo>
                        <a:pt x="13536" y="3665"/>
                      </a:lnTo>
                      <a:lnTo>
                        <a:pt x="11753" y="3665"/>
                      </a:lnTo>
                      <a:cubicBezTo>
                        <a:pt x="10278" y="3667"/>
                        <a:pt x="9083" y="4865"/>
                        <a:pt x="9085" y="6340"/>
                      </a:cubicBezTo>
                      <a:lnTo>
                        <a:pt x="9085" y="8572"/>
                      </a:lnTo>
                      <a:lnTo>
                        <a:pt x="7306" y="8572"/>
                      </a:lnTo>
                      <a:lnTo>
                        <a:pt x="7306" y="10800"/>
                      </a:lnTo>
                      <a:lnTo>
                        <a:pt x="9085" y="10800"/>
                      </a:lnTo>
                      <a:lnTo>
                        <a:pt x="9085" y="17935"/>
                      </a:lnTo>
                      <a:lnTo>
                        <a:pt x="11753" y="17935"/>
                      </a:lnTo>
                      <a:lnTo>
                        <a:pt x="11753" y="10800"/>
                      </a:lnTo>
                      <a:lnTo>
                        <a:pt x="13536" y="10800"/>
                      </a:lnTo>
                      <a:close/>
                    </a:path>
                  </a:pathLst>
                </a:custGeom>
                <a:solidFill>
                  <a:schemeClr val="accent1"/>
                </a:solidFill>
                <a:ln w="3175" cap="flat">
                  <a:noFill/>
                  <a:miter lim="400000"/>
                </a:ln>
                <a:effectLst/>
              </p:spPr>
              <p:txBody>
                <a:bodyPr wrap="square" lIns="24383" tIns="24383" rIns="24383" bIns="24383" numCol="1" anchor="ctr">
                  <a:noAutofit/>
                </a:bodyPr>
                <a:lstStyle/>
                <a:p>
                  <a:pPr defTabSz="1087078">
                    <a:defRPr sz="3800" b="0">
                      <a:solidFill>
                        <a:srgbClr val="FFFFFF"/>
                      </a:solidFill>
                      <a:latin typeface="Helvetica Neue Medium"/>
                      <a:ea typeface="Helvetica Neue Medium"/>
                      <a:cs typeface="Helvetica Neue Medium"/>
                      <a:sym typeface="Helvetica Neue Medium"/>
                    </a:defRPr>
                  </a:pPr>
                  <a:endParaRPr/>
                </a:p>
              </p:txBody>
            </p:sp>
            <p:sp>
              <p:nvSpPr>
                <p:cNvPr id="163" name="Line"/>
                <p:cNvSpPr/>
                <p:nvPr/>
              </p:nvSpPr>
              <p:spPr>
                <a:xfrm>
                  <a:off x="1568797" y="244432"/>
                  <a:ext cx="1094761" cy="1626105"/>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19775" y="398"/>
                        <a:pt x="18137" y="1112"/>
                        <a:pt x="16850" y="2069"/>
                      </a:cubicBezTo>
                      <a:cubicBezTo>
                        <a:pt x="10757" y="6598"/>
                        <a:pt x="14444" y="14115"/>
                        <a:pt x="8605" y="18819"/>
                      </a:cubicBezTo>
                      <a:cubicBezTo>
                        <a:pt x="6469" y="20540"/>
                        <a:pt x="3330" y="21555"/>
                        <a:pt x="0" y="21600"/>
                      </a:cubicBezTo>
                    </a:path>
                  </a:pathLst>
                </a:custGeom>
                <a:noFill/>
                <a:ln w="12700" cap="flat">
                  <a:solidFill>
                    <a:schemeClr val="tx2"/>
                  </a:solidFill>
                  <a:custDash>
                    <a:ds d="200000" sp="200000"/>
                  </a:custDash>
                  <a:miter lim="400000"/>
                </a:ln>
                <a:effectLst/>
              </p:spPr>
              <p:txBody>
                <a:bodyPr wrap="square" lIns="27093" tIns="27093" rIns="27093" bIns="27093" numCol="1" anchor="ctr">
                  <a:noAutofit/>
                </a:bodyPr>
                <a:lstStyle/>
                <a:p>
                  <a:endParaRPr/>
                </a:p>
              </p:txBody>
            </p:sp>
            <p:sp>
              <p:nvSpPr>
                <p:cNvPr id="164" name="Line"/>
                <p:cNvSpPr/>
                <p:nvPr/>
              </p:nvSpPr>
              <p:spPr>
                <a:xfrm>
                  <a:off x="1568797" y="3014124"/>
                  <a:ext cx="1094761" cy="1626075"/>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cubicBezTo>
                        <a:pt x="19775" y="21202"/>
                        <a:pt x="18137" y="20488"/>
                        <a:pt x="16850" y="19531"/>
                      </a:cubicBezTo>
                      <a:cubicBezTo>
                        <a:pt x="10757" y="15002"/>
                        <a:pt x="14444" y="7485"/>
                        <a:pt x="8605" y="2781"/>
                      </a:cubicBezTo>
                      <a:cubicBezTo>
                        <a:pt x="6469" y="1060"/>
                        <a:pt x="3330" y="45"/>
                        <a:pt x="0" y="0"/>
                      </a:cubicBezTo>
                    </a:path>
                  </a:pathLst>
                </a:custGeom>
                <a:noFill/>
                <a:ln w="12700" cap="flat">
                  <a:solidFill>
                    <a:schemeClr val="tx2"/>
                  </a:solidFill>
                  <a:custDash>
                    <a:ds d="200000" sp="200000"/>
                  </a:custDash>
                  <a:miter lim="400000"/>
                </a:ln>
                <a:effectLst/>
              </p:spPr>
              <p:txBody>
                <a:bodyPr wrap="square" lIns="27093" tIns="27093" rIns="27093" bIns="27093" numCol="1" anchor="ctr">
                  <a:noAutofit/>
                </a:bodyPr>
                <a:lstStyle/>
                <a:p>
                  <a:endParaRPr/>
                </a:p>
              </p:txBody>
            </p:sp>
            <p:sp>
              <p:nvSpPr>
                <p:cNvPr id="165" name="Line"/>
                <p:cNvSpPr/>
                <p:nvPr/>
              </p:nvSpPr>
              <p:spPr>
                <a:xfrm flipH="1">
                  <a:off x="1582835" y="2444561"/>
                  <a:ext cx="1040108" cy="1"/>
                </a:xfrm>
                <a:prstGeom prst="line">
                  <a:avLst/>
                </a:prstGeom>
                <a:noFill/>
                <a:ln w="12700" cap="flat">
                  <a:solidFill>
                    <a:schemeClr val="tx2"/>
                  </a:solidFill>
                  <a:custDash>
                    <a:ds d="200000" sp="200000"/>
                  </a:custDash>
                  <a:miter lim="400000"/>
                </a:ln>
                <a:effectLst/>
              </p:spPr>
              <p:txBody>
                <a:bodyPr wrap="square" lIns="27093" tIns="27093" rIns="27093" bIns="27093" numCol="1" anchor="ctr">
                  <a:noAutofit/>
                </a:bodyPr>
                <a:lstStyle/>
                <a:p>
                  <a:endParaRPr/>
                </a:p>
              </p:txBody>
            </p:sp>
            <p:sp>
              <p:nvSpPr>
                <p:cNvPr id="166" name="Line"/>
                <p:cNvSpPr/>
                <p:nvPr/>
              </p:nvSpPr>
              <p:spPr>
                <a:xfrm>
                  <a:off x="1568797" y="1352591"/>
                  <a:ext cx="1094761" cy="795142"/>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20526" y="684"/>
                        <a:pt x="19488" y="1417"/>
                        <a:pt x="18569" y="2069"/>
                      </a:cubicBezTo>
                      <a:cubicBezTo>
                        <a:pt x="15173" y="4478"/>
                        <a:pt x="13975" y="7677"/>
                        <a:pt x="12962" y="10977"/>
                      </a:cubicBezTo>
                      <a:cubicBezTo>
                        <a:pt x="12101" y="13781"/>
                        <a:pt x="11368" y="16633"/>
                        <a:pt x="8605" y="18819"/>
                      </a:cubicBezTo>
                      <a:cubicBezTo>
                        <a:pt x="6432" y="20538"/>
                        <a:pt x="3304" y="21556"/>
                        <a:pt x="0" y="21600"/>
                      </a:cubicBezTo>
                    </a:path>
                  </a:pathLst>
                </a:custGeom>
                <a:noFill/>
                <a:ln w="12700" cap="flat">
                  <a:solidFill>
                    <a:schemeClr val="tx2"/>
                  </a:solidFill>
                  <a:custDash>
                    <a:ds d="200000" sp="200000"/>
                  </a:custDash>
                  <a:miter lim="400000"/>
                </a:ln>
                <a:effectLst/>
              </p:spPr>
              <p:txBody>
                <a:bodyPr wrap="square" lIns="27093" tIns="27093" rIns="27093" bIns="27093" numCol="1" anchor="ctr">
                  <a:noAutofit/>
                </a:bodyPr>
                <a:lstStyle/>
                <a:p>
                  <a:endParaRPr/>
                </a:p>
              </p:txBody>
            </p:sp>
            <p:sp>
              <p:nvSpPr>
                <p:cNvPr id="167" name="Line"/>
                <p:cNvSpPr/>
                <p:nvPr/>
              </p:nvSpPr>
              <p:spPr>
                <a:xfrm>
                  <a:off x="1568244" y="2733140"/>
                  <a:ext cx="1094762" cy="795114"/>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cubicBezTo>
                        <a:pt x="20526" y="20916"/>
                        <a:pt x="19488" y="20183"/>
                        <a:pt x="18569" y="19531"/>
                      </a:cubicBezTo>
                      <a:cubicBezTo>
                        <a:pt x="15173" y="17122"/>
                        <a:pt x="13975" y="13923"/>
                        <a:pt x="12962" y="10623"/>
                      </a:cubicBezTo>
                      <a:cubicBezTo>
                        <a:pt x="12101" y="7819"/>
                        <a:pt x="11368" y="4967"/>
                        <a:pt x="8605" y="2781"/>
                      </a:cubicBezTo>
                      <a:cubicBezTo>
                        <a:pt x="6432" y="1062"/>
                        <a:pt x="3304" y="44"/>
                        <a:pt x="0" y="0"/>
                      </a:cubicBezTo>
                    </a:path>
                  </a:pathLst>
                </a:custGeom>
                <a:noFill/>
                <a:ln w="12700" cap="flat">
                  <a:solidFill>
                    <a:schemeClr val="tx2"/>
                  </a:solidFill>
                  <a:custDash>
                    <a:ds d="200000" sp="200000"/>
                  </a:custDash>
                  <a:miter lim="400000"/>
                </a:ln>
                <a:effectLst/>
              </p:spPr>
              <p:txBody>
                <a:bodyPr wrap="square" lIns="27093" tIns="27093" rIns="27093" bIns="27093" numCol="1" anchor="ctr">
                  <a:noAutofit/>
                </a:bodyPr>
                <a:lstStyle/>
                <a:p>
                  <a:endParaRPr/>
                </a:p>
              </p:txBody>
            </p:sp>
            <p:sp>
              <p:nvSpPr>
                <p:cNvPr id="168" name="Rounded Rectangle"/>
                <p:cNvSpPr/>
                <p:nvPr/>
              </p:nvSpPr>
              <p:spPr>
                <a:xfrm>
                  <a:off x="0" y="469677"/>
                  <a:ext cx="1594364" cy="3939729"/>
                </a:xfrm>
                <a:prstGeom prst="roundRect">
                  <a:avLst>
                    <a:gd name="adj" fmla="val 8741"/>
                  </a:avLst>
                </a:prstGeom>
                <a:solidFill>
                  <a:schemeClr val="bg1"/>
                </a:solidFill>
                <a:ln w="3175" cap="flat">
                  <a:noFill/>
                  <a:miter lim="400000"/>
                </a:ln>
                <a:effectLst/>
              </p:spPr>
              <p:txBody>
                <a:bodyPr wrap="square" lIns="0" tIns="0" rIns="0" bIns="0" numCol="1" anchor="ctr">
                  <a:noAutofit/>
                </a:bodyPr>
                <a:lstStyle/>
                <a:p>
                  <a:pPr defTabSz="1087078">
                    <a:defRPr sz="3800" b="0">
                      <a:solidFill>
                        <a:srgbClr val="FFFFFF"/>
                      </a:solidFill>
                      <a:latin typeface="Helvetica Neue Medium"/>
                      <a:ea typeface="Helvetica Neue Medium"/>
                      <a:cs typeface="Helvetica Neue Medium"/>
                      <a:sym typeface="Helvetica Neue Medium"/>
                    </a:defRPr>
                  </a:pPr>
                  <a:endParaRPr/>
                </a:p>
              </p:txBody>
            </p:sp>
            <p:grpSp>
              <p:nvGrpSpPr>
                <p:cNvPr id="174" name="Group"/>
                <p:cNvGrpSpPr/>
                <p:nvPr/>
              </p:nvGrpSpPr>
              <p:grpSpPr>
                <a:xfrm>
                  <a:off x="621573" y="1153634"/>
                  <a:ext cx="351218" cy="2571815"/>
                  <a:chOff x="0" y="0"/>
                  <a:chExt cx="351217" cy="2571814"/>
                </a:xfrm>
              </p:grpSpPr>
              <p:sp>
                <p:nvSpPr>
                  <p:cNvPr id="169" name="Graphic 44"/>
                  <p:cNvSpPr/>
                  <p:nvPr/>
                </p:nvSpPr>
                <p:spPr>
                  <a:xfrm>
                    <a:off x="7770" y="2236138"/>
                    <a:ext cx="335677" cy="335677"/>
                  </a:xfrm>
                  <a:custGeom>
                    <a:avLst/>
                    <a:gdLst/>
                    <a:ahLst/>
                    <a:cxnLst>
                      <a:cxn ang="0">
                        <a:pos x="wd2" y="hd2"/>
                      </a:cxn>
                      <a:cxn ang="5400000">
                        <a:pos x="wd2" y="hd2"/>
                      </a:cxn>
                      <a:cxn ang="10800000">
                        <a:pos x="wd2" y="hd2"/>
                      </a:cxn>
                      <a:cxn ang="16200000">
                        <a:pos x="wd2" y="hd2"/>
                      </a:cxn>
                    </a:cxnLst>
                    <a:rect l="0" t="0" r="r" b="b"/>
                    <a:pathLst>
                      <a:path w="21600" h="21600" extrusionOk="0">
                        <a:moveTo>
                          <a:pt x="19238" y="0"/>
                        </a:moveTo>
                        <a:lnTo>
                          <a:pt x="12488" y="0"/>
                        </a:lnTo>
                        <a:cubicBezTo>
                          <a:pt x="11183" y="0"/>
                          <a:pt x="10125" y="1058"/>
                          <a:pt x="10125" y="2363"/>
                        </a:cubicBezTo>
                        <a:lnTo>
                          <a:pt x="10125" y="5400"/>
                        </a:lnTo>
                        <a:lnTo>
                          <a:pt x="2363" y="5400"/>
                        </a:lnTo>
                        <a:cubicBezTo>
                          <a:pt x="1058" y="5400"/>
                          <a:pt x="0" y="6458"/>
                          <a:pt x="0" y="7763"/>
                        </a:cubicBezTo>
                        <a:lnTo>
                          <a:pt x="0" y="15863"/>
                        </a:lnTo>
                        <a:cubicBezTo>
                          <a:pt x="0" y="17167"/>
                          <a:pt x="1058" y="18225"/>
                          <a:pt x="2363" y="18225"/>
                        </a:cubicBezTo>
                        <a:lnTo>
                          <a:pt x="5853" y="18225"/>
                        </a:lnTo>
                        <a:lnTo>
                          <a:pt x="5583" y="19575"/>
                        </a:lnTo>
                        <a:lnTo>
                          <a:pt x="5063" y="19575"/>
                        </a:lnTo>
                        <a:cubicBezTo>
                          <a:pt x="4503" y="19575"/>
                          <a:pt x="4050" y="20028"/>
                          <a:pt x="4050" y="20588"/>
                        </a:cubicBezTo>
                        <a:cubicBezTo>
                          <a:pt x="4050" y="21147"/>
                          <a:pt x="4503" y="21600"/>
                          <a:pt x="5063" y="21600"/>
                        </a:cubicBezTo>
                        <a:lnTo>
                          <a:pt x="13163" y="21600"/>
                        </a:lnTo>
                        <a:cubicBezTo>
                          <a:pt x="13722" y="21600"/>
                          <a:pt x="14175" y="21147"/>
                          <a:pt x="14175" y="20588"/>
                        </a:cubicBezTo>
                        <a:cubicBezTo>
                          <a:pt x="14175" y="20028"/>
                          <a:pt x="13722" y="19575"/>
                          <a:pt x="13163" y="19575"/>
                        </a:cubicBezTo>
                        <a:lnTo>
                          <a:pt x="12642" y="19575"/>
                        </a:lnTo>
                        <a:lnTo>
                          <a:pt x="12372" y="18225"/>
                        </a:lnTo>
                        <a:lnTo>
                          <a:pt x="15863" y="18225"/>
                        </a:lnTo>
                        <a:cubicBezTo>
                          <a:pt x="17167" y="18225"/>
                          <a:pt x="18225" y="17167"/>
                          <a:pt x="18225" y="15863"/>
                        </a:cubicBezTo>
                        <a:lnTo>
                          <a:pt x="18225" y="7763"/>
                        </a:lnTo>
                        <a:cubicBezTo>
                          <a:pt x="18225" y="6458"/>
                          <a:pt x="17167" y="5400"/>
                          <a:pt x="15863" y="5400"/>
                        </a:cubicBezTo>
                        <a:lnTo>
                          <a:pt x="12150" y="5400"/>
                        </a:lnTo>
                        <a:lnTo>
                          <a:pt x="12150" y="2363"/>
                        </a:lnTo>
                        <a:cubicBezTo>
                          <a:pt x="12150" y="2176"/>
                          <a:pt x="12301" y="2025"/>
                          <a:pt x="12488" y="2025"/>
                        </a:cubicBezTo>
                        <a:lnTo>
                          <a:pt x="13500" y="2025"/>
                        </a:lnTo>
                        <a:cubicBezTo>
                          <a:pt x="13500" y="2398"/>
                          <a:pt x="13802" y="2700"/>
                          <a:pt x="14175" y="2700"/>
                        </a:cubicBezTo>
                        <a:lnTo>
                          <a:pt x="17550" y="2700"/>
                        </a:lnTo>
                        <a:cubicBezTo>
                          <a:pt x="17923" y="2700"/>
                          <a:pt x="18225" y="2398"/>
                          <a:pt x="18225" y="2025"/>
                        </a:cubicBezTo>
                        <a:lnTo>
                          <a:pt x="19238" y="2025"/>
                        </a:lnTo>
                        <a:cubicBezTo>
                          <a:pt x="19424" y="2025"/>
                          <a:pt x="19575" y="2176"/>
                          <a:pt x="19575" y="2363"/>
                        </a:cubicBezTo>
                        <a:lnTo>
                          <a:pt x="19575" y="19238"/>
                        </a:lnTo>
                        <a:cubicBezTo>
                          <a:pt x="19575" y="19424"/>
                          <a:pt x="19424" y="19575"/>
                          <a:pt x="19238" y="19575"/>
                        </a:cubicBezTo>
                        <a:lnTo>
                          <a:pt x="16538" y="19575"/>
                        </a:lnTo>
                        <a:cubicBezTo>
                          <a:pt x="15978" y="19575"/>
                          <a:pt x="15525" y="20028"/>
                          <a:pt x="15525" y="20588"/>
                        </a:cubicBezTo>
                        <a:cubicBezTo>
                          <a:pt x="15525" y="21147"/>
                          <a:pt x="15978" y="21600"/>
                          <a:pt x="16538" y="21600"/>
                        </a:cubicBezTo>
                        <a:lnTo>
                          <a:pt x="19238" y="21600"/>
                        </a:lnTo>
                        <a:cubicBezTo>
                          <a:pt x="20542" y="21600"/>
                          <a:pt x="21600" y="20542"/>
                          <a:pt x="21600" y="19238"/>
                        </a:cubicBezTo>
                        <a:lnTo>
                          <a:pt x="21600" y="2363"/>
                        </a:lnTo>
                        <a:cubicBezTo>
                          <a:pt x="21600" y="1058"/>
                          <a:pt x="20542" y="0"/>
                          <a:pt x="19238" y="0"/>
                        </a:cubicBezTo>
                        <a:close/>
                        <a:moveTo>
                          <a:pt x="10578" y="19575"/>
                        </a:moveTo>
                        <a:lnTo>
                          <a:pt x="7647" y="19575"/>
                        </a:lnTo>
                        <a:lnTo>
                          <a:pt x="7917" y="18225"/>
                        </a:lnTo>
                        <a:lnTo>
                          <a:pt x="10308" y="18225"/>
                        </a:lnTo>
                        <a:close/>
                        <a:moveTo>
                          <a:pt x="16200" y="7763"/>
                        </a:moveTo>
                        <a:lnTo>
                          <a:pt x="16200" y="15863"/>
                        </a:lnTo>
                        <a:cubicBezTo>
                          <a:pt x="16200" y="16049"/>
                          <a:pt x="16049" y="16200"/>
                          <a:pt x="15863" y="16200"/>
                        </a:cubicBezTo>
                        <a:lnTo>
                          <a:pt x="2363" y="16200"/>
                        </a:lnTo>
                        <a:cubicBezTo>
                          <a:pt x="2176" y="16200"/>
                          <a:pt x="2025" y="16049"/>
                          <a:pt x="2025" y="15863"/>
                        </a:cubicBezTo>
                        <a:lnTo>
                          <a:pt x="2025" y="7763"/>
                        </a:lnTo>
                        <a:cubicBezTo>
                          <a:pt x="2025" y="7576"/>
                          <a:pt x="2176" y="7425"/>
                          <a:pt x="2363" y="7425"/>
                        </a:cubicBezTo>
                        <a:lnTo>
                          <a:pt x="15863" y="7425"/>
                        </a:lnTo>
                        <a:cubicBezTo>
                          <a:pt x="16049" y="7425"/>
                          <a:pt x="16200" y="7576"/>
                          <a:pt x="16200" y="7763"/>
                        </a:cubicBezTo>
                        <a:close/>
                      </a:path>
                    </a:pathLst>
                  </a:custGeom>
                  <a:solidFill>
                    <a:schemeClr val="tx2"/>
                  </a:solidFill>
                  <a:ln w="3175" cap="flat">
                    <a:noFill/>
                    <a:miter lim="400000"/>
                  </a:ln>
                  <a:effectLst/>
                </p:spPr>
                <p:txBody>
                  <a:bodyPr wrap="square" lIns="24383" tIns="24383" rIns="24383" bIns="24383" numCol="1" anchor="ctr">
                    <a:noAutofit/>
                  </a:bodyPr>
                  <a:lstStyle/>
                  <a:p>
                    <a:pPr>
                      <a:defRPr sz="2200" b="0">
                        <a:solidFill>
                          <a:srgbClr val="FFFFFF"/>
                        </a:solidFill>
                        <a:latin typeface="Helvetica Neue Medium"/>
                        <a:ea typeface="Helvetica Neue Medium"/>
                        <a:cs typeface="Helvetica Neue Medium"/>
                        <a:sym typeface="Helvetica Neue Medium"/>
                      </a:defRPr>
                    </a:pPr>
                    <a:endParaRPr/>
                  </a:p>
                </p:txBody>
              </p:sp>
              <p:sp>
                <p:nvSpPr>
                  <p:cNvPr id="170" name="Graphic 92"/>
                  <p:cNvSpPr/>
                  <p:nvPr/>
                </p:nvSpPr>
                <p:spPr>
                  <a:xfrm>
                    <a:off x="11288" y="559935"/>
                    <a:ext cx="328641" cy="328641"/>
                  </a:xfrm>
                  <a:custGeom>
                    <a:avLst/>
                    <a:gdLst/>
                    <a:ahLst/>
                    <a:cxnLst>
                      <a:cxn ang="0">
                        <a:pos x="wd2" y="hd2"/>
                      </a:cxn>
                      <a:cxn ang="5400000">
                        <a:pos x="wd2" y="hd2"/>
                      </a:cxn>
                      <a:cxn ang="10800000">
                        <a:pos x="wd2" y="hd2"/>
                      </a:cxn>
                      <a:cxn ang="16200000">
                        <a:pos x="wd2" y="hd2"/>
                      </a:cxn>
                    </a:cxnLst>
                    <a:rect l="0" t="0" r="r" b="b"/>
                    <a:pathLst>
                      <a:path w="21600" h="21600" extrusionOk="0">
                        <a:moveTo>
                          <a:pt x="19238" y="0"/>
                        </a:moveTo>
                        <a:lnTo>
                          <a:pt x="2363" y="0"/>
                        </a:lnTo>
                        <a:cubicBezTo>
                          <a:pt x="1058" y="0"/>
                          <a:pt x="0" y="1058"/>
                          <a:pt x="0" y="2363"/>
                        </a:cubicBezTo>
                        <a:lnTo>
                          <a:pt x="0" y="14513"/>
                        </a:lnTo>
                        <a:cubicBezTo>
                          <a:pt x="0" y="15817"/>
                          <a:pt x="1058" y="16875"/>
                          <a:pt x="2363" y="16875"/>
                        </a:cubicBezTo>
                        <a:lnTo>
                          <a:pt x="7387" y="16875"/>
                        </a:lnTo>
                        <a:cubicBezTo>
                          <a:pt x="7275" y="18436"/>
                          <a:pt x="6888" y="19342"/>
                          <a:pt x="6229" y="19575"/>
                        </a:cubicBezTo>
                        <a:lnTo>
                          <a:pt x="5738" y="19575"/>
                        </a:lnTo>
                        <a:cubicBezTo>
                          <a:pt x="5178" y="19575"/>
                          <a:pt x="4725" y="20028"/>
                          <a:pt x="4725" y="20588"/>
                        </a:cubicBezTo>
                        <a:cubicBezTo>
                          <a:pt x="4725" y="21147"/>
                          <a:pt x="5178" y="21600"/>
                          <a:pt x="5738" y="21600"/>
                        </a:cubicBezTo>
                        <a:lnTo>
                          <a:pt x="15863" y="21600"/>
                        </a:lnTo>
                        <a:cubicBezTo>
                          <a:pt x="16422" y="21600"/>
                          <a:pt x="16875" y="21147"/>
                          <a:pt x="16875" y="20588"/>
                        </a:cubicBezTo>
                        <a:cubicBezTo>
                          <a:pt x="16875" y="20028"/>
                          <a:pt x="16422" y="19575"/>
                          <a:pt x="15863" y="19575"/>
                        </a:cubicBezTo>
                        <a:lnTo>
                          <a:pt x="15371" y="19575"/>
                        </a:lnTo>
                        <a:cubicBezTo>
                          <a:pt x="14712" y="19342"/>
                          <a:pt x="14325" y="18436"/>
                          <a:pt x="14213" y="16875"/>
                        </a:cubicBezTo>
                        <a:lnTo>
                          <a:pt x="19238" y="16875"/>
                        </a:lnTo>
                        <a:cubicBezTo>
                          <a:pt x="20542" y="16875"/>
                          <a:pt x="21600" y="15817"/>
                          <a:pt x="21600" y="14513"/>
                        </a:cubicBezTo>
                        <a:lnTo>
                          <a:pt x="21600" y="2363"/>
                        </a:lnTo>
                        <a:cubicBezTo>
                          <a:pt x="21600" y="1058"/>
                          <a:pt x="20542" y="0"/>
                          <a:pt x="19238" y="0"/>
                        </a:cubicBezTo>
                        <a:close/>
                        <a:moveTo>
                          <a:pt x="2363" y="2025"/>
                        </a:moveTo>
                        <a:lnTo>
                          <a:pt x="19238" y="2025"/>
                        </a:lnTo>
                        <a:cubicBezTo>
                          <a:pt x="19424" y="2025"/>
                          <a:pt x="19575" y="2176"/>
                          <a:pt x="19575" y="2363"/>
                        </a:cubicBezTo>
                        <a:lnTo>
                          <a:pt x="19575" y="11475"/>
                        </a:lnTo>
                        <a:lnTo>
                          <a:pt x="2025" y="11475"/>
                        </a:lnTo>
                        <a:lnTo>
                          <a:pt x="2025" y="2363"/>
                        </a:lnTo>
                        <a:cubicBezTo>
                          <a:pt x="2025" y="2176"/>
                          <a:pt x="2176" y="2025"/>
                          <a:pt x="2363" y="2025"/>
                        </a:cubicBezTo>
                        <a:close/>
                        <a:moveTo>
                          <a:pt x="12747" y="19575"/>
                        </a:moveTo>
                        <a:lnTo>
                          <a:pt x="8853" y="19575"/>
                        </a:lnTo>
                        <a:cubicBezTo>
                          <a:pt x="9199" y="18715"/>
                          <a:pt x="9393" y="17801"/>
                          <a:pt x="9426" y="16875"/>
                        </a:cubicBezTo>
                        <a:lnTo>
                          <a:pt x="12174" y="16875"/>
                        </a:lnTo>
                        <a:cubicBezTo>
                          <a:pt x="12207" y="17801"/>
                          <a:pt x="12401" y="18715"/>
                          <a:pt x="12747" y="19575"/>
                        </a:cubicBezTo>
                        <a:close/>
                        <a:moveTo>
                          <a:pt x="19238" y="14850"/>
                        </a:moveTo>
                        <a:lnTo>
                          <a:pt x="2363" y="14850"/>
                        </a:lnTo>
                        <a:cubicBezTo>
                          <a:pt x="2176" y="14850"/>
                          <a:pt x="2025" y="14699"/>
                          <a:pt x="2025" y="14513"/>
                        </a:cubicBezTo>
                        <a:lnTo>
                          <a:pt x="2025" y="13500"/>
                        </a:lnTo>
                        <a:lnTo>
                          <a:pt x="19575" y="13500"/>
                        </a:lnTo>
                        <a:lnTo>
                          <a:pt x="19575" y="14513"/>
                        </a:lnTo>
                        <a:cubicBezTo>
                          <a:pt x="19575" y="14699"/>
                          <a:pt x="19424" y="14850"/>
                          <a:pt x="19238" y="14850"/>
                        </a:cubicBezTo>
                        <a:close/>
                      </a:path>
                    </a:pathLst>
                  </a:custGeom>
                  <a:solidFill>
                    <a:schemeClr val="tx2"/>
                  </a:solidFill>
                  <a:ln w="3175" cap="flat">
                    <a:noFill/>
                    <a:miter lim="400000"/>
                  </a:ln>
                  <a:effectLst/>
                </p:spPr>
                <p:txBody>
                  <a:bodyPr wrap="square" lIns="24383" tIns="24383" rIns="24383" bIns="24383" numCol="1" anchor="ctr">
                    <a:noAutofit/>
                  </a:bodyPr>
                  <a:lstStyle/>
                  <a:p>
                    <a:pPr>
                      <a:defRPr sz="2200" b="0">
                        <a:solidFill>
                          <a:srgbClr val="FFFFFF"/>
                        </a:solidFill>
                        <a:latin typeface="Helvetica Neue Medium"/>
                        <a:ea typeface="Helvetica Neue Medium"/>
                        <a:cs typeface="Helvetica Neue Medium"/>
                        <a:sym typeface="Helvetica Neue Medium"/>
                      </a:defRPr>
                    </a:pPr>
                    <a:endParaRPr/>
                  </a:p>
                </p:txBody>
              </p:sp>
              <p:sp>
                <p:nvSpPr>
                  <p:cNvPr id="171" name="Graphic 146"/>
                  <p:cNvSpPr/>
                  <p:nvPr/>
                </p:nvSpPr>
                <p:spPr>
                  <a:xfrm>
                    <a:off x="0" y="1706875"/>
                    <a:ext cx="351218" cy="274389"/>
                  </a:xfrm>
                  <a:custGeom>
                    <a:avLst/>
                    <a:gdLst/>
                    <a:ahLst/>
                    <a:cxnLst>
                      <a:cxn ang="0">
                        <a:pos x="wd2" y="hd2"/>
                      </a:cxn>
                      <a:cxn ang="5400000">
                        <a:pos x="wd2" y="hd2"/>
                      </a:cxn>
                      <a:cxn ang="10800000">
                        <a:pos x="wd2" y="hd2"/>
                      </a:cxn>
                      <a:cxn ang="16200000">
                        <a:pos x="wd2" y="hd2"/>
                      </a:cxn>
                    </a:cxnLst>
                    <a:rect l="0" t="0" r="r" b="b"/>
                    <a:pathLst>
                      <a:path w="21600" h="21600" extrusionOk="0">
                        <a:moveTo>
                          <a:pt x="20588" y="14688"/>
                        </a:moveTo>
                        <a:lnTo>
                          <a:pt x="20250" y="14688"/>
                        </a:lnTo>
                        <a:lnTo>
                          <a:pt x="20250" y="3024"/>
                        </a:lnTo>
                        <a:cubicBezTo>
                          <a:pt x="20250" y="1354"/>
                          <a:pt x="19192" y="0"/>
                          <a:pt x="17888" y="0"/>
                        </a:cubicBezTo>
                        <a:lnTo>
                          <a:pt x="3713" y="0"/>
                        </a:lnTo>
                        <a:cubicBezTo>
                          <a:pt x="2408" y="0"/>
                          <a:pt x="1350" y="1354"/>
                          <a:pt x="1350" y="3024"/>
                        </a:cubicBezTo>
                        <a:lnTo>
                          <a:pt x="1350" y="14688"/>
                        </a:lnTo>
                        <a:lnTo>
                          <a:pt x="1013" y="14688"/>
                        </a:lnTo>
                        <a:cubicBezTo>
                          <a:pt x="453" y="14688"/>
                          <a:pt x="0" y="15268"/>
                          <a:pt x="0" y="15984"/>
                        </a:cubicBezTo>
                        <a:cubicBezTo>
                          <a:pt x="3" y="19084"/>
                          <a:pt x="1966" y="21596"/>
                          <a:pt x="4388" y="21600"/>
                        </a:cubicBezTo>
                        <a:lnTo>
                          <a:pt x="17213" y="21600"/>
                        </a:lnTo>
                        <a:cubicBezTo>
                          <a:pt x="19634" y="21596"/>
                          <a:pt x="21597" y="19084"/>
                          <a:pt x="21600" y="15984"/>
                        </a:cubicBezTo>
                        <a:cubicBezTo>
                          <a:pt x="21600" y="15268"/>
                          <a:pt x="21147" y="14688"/>
                          <a:pt x="20588" y="14688"/>
                        </a:cubicBezTo>
                        <a:close/>
                        <a:moveTo>
                          <a:pt x="3375" y="3024"/>
                        </a:moveTo>
                        <a:cubicBezTo>
                          <a:pt x="3375" y="2785"/>
                          <a:pt x="3526" y="2592"/>
                          <a:pt x="3713" y="2592"/>
                        </a:cubicBezTo>
                        <a:lnTo>
                          <a:pt x="17888" y="2592"/>
                        </a:lnTo>
                        <a:cubicBezTo>
                          <a:pt x="18074" y="2592"/>
                          <a:pt x="18225" y="2785"/>
                          <a:pt x="18225" y="3024"/>
                        </a:cubicBezTo>
                        <a:lnTo>
                          <a:pt x="18225" y="14688"/>
                        </a:lnTo>
                        <a:lnTo>
                          <a:pt x="3375" y="14688"/>
                        </a:lnTo>
                        <a:close/>
                        <a:moveTo>
                          <a:pt x="17213" y="19008"/>
                        </a:moveTo>
                        <a:lnTo>
                          <a:pt x="4388" y="19008"/>
                        </a:lnTo>
                        <a:cubicBezTo>
                          <a:pt x="3475" y="19008"/>
                          <a:pt x="2644" y="18335"/>
                          <a:pt x="2253" y="17280"/>
                        </a:cubicBezTo>
                        <a:lnTo>
                          <a:pt x="8100" y="17280"/>
                        </a:lnTo>
                        <a:cubicBezTo>
                          <a:pt x="8100" y="17757"/>
                          <a:pt x="8402" y="18144"/>
                          <a:pt x="8775" y="18144"/>
                        </a:cubicBezTo>
                        <a:lnTo>
                          <a:pt x="12825" y="18144"/>
                        </a:lnTo>
                        <a:cubicBezTo>
                          <a:pt x="13198" y="18144"/>
                          <a:pt x="13500" y="17757"/>
                          <a:pt x="13500" y="17280"/>
                        </a:cubicBezTo>
                        <a:lnTo>
                          <a:pt x="19347" y="17280"/>
                        </a:lnTo>
                        <a:cubicBezTo>
                          <a:pt x="18956" y="18335"/>
                          <a:pt x="18125" y="19008"/>
                          <a:pt x="17213" y="19008"/>
                        </a:cubicBezTo>
                        <a:close/>
                      </a:path>
                    </a:pathLst>
                  </a:custGeom>
                  <a:solidFill>
                    <a:schemeClr val="tx2"/>
                  </a:solidFill>
                  <a:ln w="3175" cap="flat">
                    <a:noFill/>
                    <a:miter lim="400000"/>
                  </a:ln>
                  <a:effectLst/>
                </p:spPr>
                <p:txBody>
                  <a:bodyPr wrap="square" lIns="24383" tIns="24383" rIns="24383" bIns="24383" numCol="1" anchor="ctr">
                    <a:noAutofit/>
                  </a:bodyPr>
                  <a:lstStyle/>
                  <a:p>
                    <a:pPr>
                      <a:defRPr sz="2200" b="0">
                        <a:solidFill>
                          <a:srgbClr val="FFFFFF"/>
                        </a:solidFill>
                        <a:latin typeface="Helvetica Neue Medium"/>
                        <a:ea typeface="Helvetica Neue Medium"/>
                        <a:cs typeface="Helvetica Neue Medium"/>
                        <a:sym typeface="Helvetica Neue Medium"/>
                      </a:defRPr>
                    </a:pPr>
                    <a:endParaRPr/>
                  </a:p>
                </p:txBody>
              </p:sp>
              <p:sp>
                <p:nvSpPr>
                  <p:cNvPr id="172" name="Graphic 80"/>
                  <p:cNvSpPr/>
                  <p:nvPr/>
                </p:nvSpPr>
                <p:spPr>
                  <a:xfrm>
                    <a:off x="31741" y="1100012"/>
                    <a:ext cx="287736" cy="368302"/>
                  </a:xfrm>
                  <a:custGeom>
                    <a:avLst/>
                    <a:gdLst/>
                    <a:ahLst/>
                    <a:cxnLst>
                      <a:cxn ang="0">
                        <a:pos x="wd2" y="hd2"/>
                      </a:cxn>
                      <a:cxn ang="5400000">
                        <a:pos x="wd2" y="hd2"/>
                      </a:cxn>
                      <a:cxn ang="10800000">
                        <a:pos x="wd2" y="hd2"/>
                      </a:cxn>
                      <a:cxn ang="16200000">
                        <a:pos x="wd2" y="hd2"/>
                      </a:cxn>
                    </a:cxnLst>
                    <a:rect l="0" t="0" r="r" b="b"/>
                    <a:pathLst>
                      <a:path w="21600" h="21600" extrusionOk="0">
                        <a:moveTo>
                          <a:pt x="18144" y="0"/>
                        </a:moveTo>
                        <a:lnTo>
                          <a:pt x="3456" y="0"/>
                        </a:lnTo>
                        <a:cubicBezTo>
                          <a:pt x="1547" y="0"/>
                          <a:pt x="0" y="1209"/>
                          <a:pt x="0" y="2700"/>
                        </a:cubicBezTo>
                        <a:lnTo>
                          <a:pt x="0" y="18900"/>
                        </a:lnTo>
                        <a:cubicBezTo>
                          <a:pt x="0" y="20391"/>
                          <a:pt x="1547" y="21600"/>
                          <a:pt x="3456" y="21600"/>
                        </a:cubicBezTo>
                        <a:lnTo>
                          <a:pt x="18144" y="21600"/>
                        </a:lnTo>
                        <a:cubicBezTo>
                          <a:pt x="20053" y="21600"/>
                          <a:pt x="21600" y="20391"/>
                          <a:pt x="21600" y="18900"/>
                        </a:cubicBezTo>
                        <a:lnTo>
                          <a:pt x="21600" y="2700"/>
                        </a:lnTo>
                        <a:cubicBezTo>
                          <a:pt x="21600" y="1209"/>
                          <a:pt x="20053" y="0"/>
                          <a:pt x="18144" y="0"/>
                        </a:cubicBezTo>
                        <a:close/>
                        <a:moveTo>
                          <a:pt x="3456" y="2025"/>
                        </a:moveTo>
                        <a:lnTo>
                          <a:pt x="18144" y="2025"/>
                        </a:lnTo>
                        <a:cubicBezTo>
                          <a:pt x="18621" y="2025"/>
                          <a:pt x="19008" y="2327"/>
                          <a:pt x="19008" y="2700"/>
                        </a:cubicBezTo>
                        <a:lnTo>
                          <a:pt x="19008" y="16200"/>
                        </a:lnTo>
                        <a:lnTo>
                          <a:pt x="2592" y="16200"/>
                        </a:lnTo>
                        <a:lnTo>
                          <a:pt x="2592" y="2700"/>
                        </a:lnTo>
                        <a:cubicBezTo>
                          <a:pt x="2592" y="2327"/>
                          <a:pt x="2979" y="2025"/>
                          <a:pt x="3456" y="2025"/>
                        </a:cubicBezTo>
                        <a:close/>
                        <a:moveTo>
                          <a:pt x="18144" y="19575"/>
                        </a:moveTo>
                        <a:lnTo>
                          <a:pt x="3456" y="19575"/>
                        </a:lnTo>
                        <a:cubicBezTo>
                          <a:pt x="2979" y="19575"/>
                          <a:pt x="2592" y="19273"/>
                          <a:pt x="2592" y="18900"/>
                        </a:cubicBezTo>
                        <a:lnTo>
                          <a:pt x="2592" y="18225"/>
                        </a:lnTo>
                        <a:lnTo>
                          <a:pt x="9583" y="18225"/>
                        </a:lnTo>
                        <a:cubicBezTo>
                          <a:pt x="9818" y="18750"/>
                          <a:pt x="10552" y="19027"/>
                          <a:pt x="11224" y="18844"/>
                        </a:cubicBezTo>
                        <a:cubicBezTo>
                          <a:pt x="11595" y="18743"/>
                          <a:pt x="11887" y="18515"/>
                          <a:pt x="12017" y="18225"/>
                        </a:cubicBezTo>
                        <a:lnTo>
                          <a:pt x="19008" y="18225"/>
                        </a:lnTo>
                        <a:lnTo>
                          <a:pt x="19008" y="18900"/>
                        </a:lnTo>
                        <a:cubicBezTo>
                          <a:pt x="19008" y="19273"/>
                          <a:pt x="18621" y="19575"/>
                          <a:pt x="18144" y="19575"/>
                        </a:cubicBezTo>
                        <a:close/>
                      </a:path>
                    </a:pathLst>
                  </a:custGeom>
                  <a:solidFill>
                    <a:schemeClr val="tx2"/>
                  </a:solidFill>
                  <a:ln w="3175" cap="flat">
                    <a:noFill/>
                    <a:miter lim="400000"/>
                  </a:ln>
                  <a:effectLst/>
                </p:spPr>
                <p:txBody>
                  <a:bodyPr wrap="square" lIns="24383" tIns="24383" rIns="24383" bIns="24383" numCol="1" anchor="ctr">
                    <a:noAutofit/>
                  </a:bodyPr>
                  <a:lstStyle/>
                  <a:p>
                    <a:pPr>
                      <a:defRPr sz="2200" b="0">
                        <a:solidFill>
                          <a:srgbClr val="FFFFFF"/>
                        </a:solidFill>
                        <a:latin typeface="Helvetica Neue Medium"/>
                        <a:ea typeface="Helvetica Neue Medium"/>
                        <a:cs typeface="Helvetica Neue Medium"/>
                        <a:sym typeface="Helvetica Neue Medium"/>
                      </a:defRPr>
                    </a:pPr>
                    <a:endParaRPr/>
                  </a:p>
                </p:txBody>
              </p:sp>
              <p:sp>
                <p:nvSpPr>
                  <p:cNvPr id="173" name="Shape"/>
                  <p:cNvSpPr/>
                  <p:nvPr/>
                </p:nvSpPr>
                <p:spPr>
                  <a:xfrm>
                    <a:off x="62636" y="0"/>
                    <a:ext cx="225945" cy="328698"/>
                  </a:xfrm>
                  <a:custGeom>
                    <a:avLst/>
                    <a:gdLst/>
                    <a:ahLst/>
                    <a:cxnLst>
                      <a:cxn ang="0">
                        <a:pos x="wd2" y="hd2"/>
                      </a:cxn>
                      <a:cxn ang="5400000">
                        <a:pos x="wd2" y="hd2"/>
                      </a:cxn>
                      <a:cxn ang="10800000">
                        <a:pos x="wd2" y="hd2"/>
                      </a:cxn>
                      <a:cxn ang="16200000">
                        <a:pos x="wd2" y="hd2"/>
                      </a:cxn>
                    </a:cxnLst>
                    <a:rect l="0" t="0" r="r" b="b"/>
                    <a:pathLst>
                      <a:path w="21600" h="21600" extrusionOk="0">
                        <a:moveTo>
                          <a:pt x="3908" y="0"/>
                        </a:moveTo>
                        <a:cubicBezTo>
                          <a:pt x="1739" y="0"/>
                          <a:pt x="0" y="1214"/>
                          <a:pt x="0" y="2705"/>
                        </a:cubicBezTo>
                        <a:lnTo>
                          <a:pt x="0" y="18895"/>
                        </a:lnTo>
                        <a:cubicBezTo>
                          <a:pt x="0" y="20386"/>
                          <a:pt x="1739" y="21600"/>
                          <a:pt x="3908" y="21600"/>
                        </a:cubicBezTo>
                        <a:lnTo>
                          <a:pt x="17665" y="21600"/>
                        </a:lnTo>
                        <a:cubicBezTo>
                          <a:pt x="19834" y="21600"/>
                          <a:pt x="21600" y="20386"/>
                          <a:pt x="21600" y="18895"/>
                        </a:cubicBezTo>
                        <a:lnTo>
                          <a:pt x="21600" y="2705"/>
                        </a:lnTo>
                        <a:cubicBezTo>
                          <a:pt x="21600" y="1214"/>
                          <a:pt x="19834" y="0"/>
                          <a:pt x="17665" y="0"/>
                        </a:cubicBezTo>
                        <a:lnTo>
                          <a:pt x="3908" y="0"/>
                        </a:lnTo>
                        <a:close/>
                        <a:moveTo>
                          <a:pt x="3908" y="2033"/>
                        </a:moveTo>
                        <a:lnTo>
                          <a:pt x="4884" y="2033"/>
                        </a:lnTo>
                        <a:lnTo>
                          <a:pt x="4884" y="2369"/>
                        </a:lnTo>
                        <a:cubicBezTo>
                          <a:pt x="4884" y="2928"/>
                          <a:pt x="5564" y="3376"/>
                          <a:pt x="6377" y="3376"/>
                        </a:cubicBezTo>
                        <a:lnTo>
                          <a:pt x="15196" y="3376"/>
                        </a:lnTo>
                        <a:cubicBezTo>
                          <a:pt x="16009" y="3376"/>
                          <a:pt x="16689" y="2928"/>
                          <a:pt x="16688" y="2369"/>
                        </a:cubicBezTo>
                        <a:lnTo>
                          <a:pt x="16688" y="2033"/>
                        </a:lnTo>
                        <a:lnTo>
                          <a:pt x="17665" y="2033"/>
                        </a:lnTo>
                        <a:cubicBezTo>
                          <a:pt x="18208" y="2033"/>
                          <a:pt x="18642" y="2332"/>
                          <a:pt x="18642" y="2705"/>
                        </a:cubicBezTo>
                        <a:lnTo>
                          <a:pt x="18642" y="18895"/>
                        </a:lnTo>
                        <a:cubicBezTo>
                          <a:pt x="18642" y="19268"/>
                          <a:pt x="18208" y="19586"/>
                          <a:pt x="17665" y="19585"/>
                        </a:cubicBezTo>
                        <a:lnTo>
                          <a:pt x="3908" y="19585"/>
                        </a:lnTo>
                        <a:cubicBezTo>
                          <a:pt x="3365" y="19585"/>
                          <a:pt x="2930" y="19268"/>
                          <a:pt x="2931" y="18895"/>
                        </a:cubicBezTo>
                        <a:lnTo>
                          <a:pt x="2931" y="2705"/>
                        </a:lnTo>
                        <a:cubicBezTo>
                          <a:pt x="2931" y="2332"/>
                          <a:pt x="3365" y="2033"/>
                          <a:pt x="3908" y="2033"/>
                        </a:cubicBezTo>
                        <a:close/>
                      </a:path>
                    </a:pathLst>
                  </a:custGeom>
                  <a:solidFill>
                    <a:schemeClr val="tx2"/>
                  </a:solidFill>
                  <a:ln w="3175" cap="flat">
                    <a:noFill/>
                    <a:miter lim="400000"/>
                  </a:ln>
                  <a:effectLst/>
                </p:spPr>
                <p:txBody>
                  <a:bodyPr wrap="square" lIns="24383" tIns="24383" rIns="24383" bIns="24383" numCol="1" anchor="ctr">
                    <a:noAutofit/>
                  </a:bodyPr>
                  <a:lstStyle/>
                  <a:p>
                    <a:pPr>
                      <a:defRPr sz="2200" b="0">
                        <a:solidFill>
                          <a:srgbClr val="FFFFFF"/>
                        </a:solidFill>
                        <a:latin typeface="Helvetica Neue Medium"/>
                        <a:ea typeface="Helvetica Neue Medium"/>
                        <a:cs typeface="Helvetica Neue Medium"/>
                        <a:sym typeface="Helvetica Neue Medium"/>
                      </a:defRPr>
                    </a:pPr>
                    <a:endParaRPr/>
                  </a:p>
                </p:txBody>
              </p:sp>
            </p:grpSp>
          </p:grpSp>
          <p:sp>
            <p:nvSpPr>
              <p:cNvPr id="176" name="+78%"/>
              <p:cNvSpPr txBox="1"/>
              <p:nvPr/>
            </p:nvSpPr>
            <p:spPr>
              <a:xfrm>
                <a:off x="3401870" y="2896"/>
                <a:ext cx="1091570" cy="481410"/>
              </a:xfrm>
              <a:prstGeom prst="rect">
                <a:avLst/>
              </a:prstGeom>
              <a:noFill/>
              <a:ln w="3175"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27093" tIns="27093" rIns="27093" bIns="27093" numCol="1" anchor="t">
                <a:noAutofit/>
              </a:bodyPr>
              <a:lstStyle>
                <a:lvl1pPr algn="l" defTabSz="325120">
                  <a:defRPr sz="1800" b="0">
                    <a:solidFill>
                      <a:srgbClr val="1D1C21"/>
                    </a:solidFill>
                    <a:latin typeface="DM Sans Medium"/>
                    <a:ea typeface="DM Sans Medium"/>
                    <a:cs typeface="DM Sans Medium"/>
                    <a:sym typeface="DM Sans Medium"/>
                  </a:defRPr>
                </a:lvl1pPr>
              </a:lstStyle>
              <a:p>
                <a:r>
                  <a:rPr>
                    <a:solidFill>
                      <a:schemeClr val="tx1"/>
                    </a:solidFill>
                  </a:rPr>
                  <a:t>+78%</a:t>
                </a:r>
              </a:p>
            </p:txBody>
          </p:sp>
          <p:sp>
            <p:nvSpPr>
              <p:cNvPr id="177" name="+25%"/>
              <p:cNvSpPr txBox="1"/>
              <p:nvPr/>
            </p:nvSpPr>
            <p:spPr>
              <a:xfrm>
                <a:off x="3401870" y="1116972"/>
                <a:ext cx="1091570" cy="481410"/>
              </a:xfrm>
              <a:prstGeom prst="rect">
                <a:avLst/>
              </a:prstGeom>
              <a:noFill/>
              <a:ln w="3175"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27093" tIns="27093" rIns="27093" bIns="27093" numCol="1" anchor="t">
                <a:noAutofit/>
              </a:bodyPr>
              <a:lstStyle>
                <a:lvl1pPr algn="l" defTabSz="325120">
                  <a:defRPr sz="1800" b="0">
                    <a:solidFill>
                      <a:srgbClr val="1D1C21"/>
                    </a:solidFill>
                    <a:latin typeface="DM Sans Medium"/>
                    <a:ea typeface="DM Sans Medium"/>
                    <a:cs typeface="DM Sans Medium"/>
                    <a:sym typeface="DM Sans Medium"/>
                  </a:defRPr>
                </a:lvl1pPr>
              </a:lstStyle>
              <a:p>
                <a:r>
                  <a:rPr>
                    <a:solidFill>
                      <a:schemeClr val="tx1"/>
                    </a:solidFill>
                  </a:rPr>
                  <a:t>+25%</a:t>
                </a:r>
              </a:p>
            </p:txBody>
          </p:sp>
          <p:sp>
            <p:nvSpPr>
              <p:cNvPr id="178" name="+105%"/>
              <p:cNvSpPr txBox="1"/>
              <p:nvPr/>
            </p:nvSpPr>
            <p:spPr>
              <a:xfrm>
                <a:off x="3401870" y="2231047"/>
                <a:ext cx="1091570" cy="481410"/>
              </a:xfrm>
              <a:prstGeom prst="rect">
                <a:avLst/>
              </a:prstGeom>
              <a:noFill/>
              <a:ln w="3175"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27093" tIns="27093" rIns="27093" bIns="27093" numCol="1" anchor="t">
                <a:noAutofit/>
              </a:bodyPr>
              <a:lstStyle>
                <a:lvl1pPr algn="l" defTabSz="325120">
                  <a:defRPr sz="1800" b="0">
                    <a:solidFill>
                      <a:srgbClr val="1D1C21"/>
                    </a:solidFill>
                    <a:latin typeface="DM Sans Medium"/>
                    <a:ea typeface="DM Sans Medium"/>
                    <a:cs typeface="DM Sans Medium"/>
                    <a:sym typeface="DM Sans Medium"/>
                  </a:defRPr>
                </a:lvl1pPr>
              </a:lstStyle>
              <a:p>
                <a:r>
                  <a:rPr>
                    <a:solidFill>
                      <a:schemeClr val="tx1"/>
                    </a:solidFill>
                  </a:rPr>
                  <a:t>+105%</a:t>
                </a:r>
              </a:p>
            </p:txBody>
          </p:sp>
          <p:sp>
            <p:nvSpPr>
              <p:cNvPr id="179" name="+34%"/>
              <p:cNvSpPr txBox="1"/>
              <p:nvPr/>
            </p:nvSpPr>
            <p:spPr>
              <a:xfrm>
                <a:off x="3401870" y="3345123"/>
                <a:ext cx="1091570" cy="481410"/>
              </a:xfrm>
              <a:prstGeom prst="rect">
                <a:avLst/>
              </a:prstGeom>
              <a:noFill/>
              <a:ln w="3175"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27093" tIns="27093" rIns="27093" bIns="27093" numCol="1" anchor="t">
                <a:noAutofit/>
              </a:bodyPr>
              <a:lstStyle>
                <a:lvl1pPr algn="l" defTabSz="325120">
                  <a:defRPr sz="1800" b="0">
                    <a:solidFill>
                      <a:srgbClr val="1D1C21"/>
                    </a:solidFill>
                    <a:latin typeface="DM Sans Medium"/>
                    <a:ea typeface="DM Sans Medium"/>
                    <a:cs typeface="DM Sans Medium"/>
                    <a:sym typeface="DM Sans Medium"/>
                  </a:defRPr>
                </a:lvl1pPr>
              </a:lstStyle>
              <a:p>
                <a:r>
                  <a:rPr>
                    <a:solidFill>
                      <a:schemeClr val="tx1"/>
                    </a:solidFill>
                  </a:rPr>
                  <a:t>+34%</a:t>
                </a:r>
              </a:p>
            </p:txBody>
          </p:sp>
          <p:sp>
            <p:nvSpPr>
              <p:cNvPr id="180" name="+88%"/>
              <p:cNvSpPr txBox="1"/>
              <p:nvPr/>
            </p:nvSpPr>
            <p:spPr>
              <a:xfrm>
                <a:off x="3401870" y="4459199"/>
                <a:ext cx="1091570" cy="481410"/>
              </a:xfrm>
              <a:prstGeom prst="rect">
                <a:avLst/>
              </a:prstGeom>
              <a:noFill/>
              <a:ln w="3175"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27093" tIns="27093" rIns="27093" bIns="27093" numCol="1" anchor="t">
                <a:noAutofit/>
              </a:bodyPr>
              <a:lstStyle>
                <a:lvl1pPr algn="l" defTabSz="325120">
                  <a:defRPr sz="1800" b="0">
                    <a:solidFill>
                      <a:srgbClr val="1D1C21"/>
                    </a:solidFill>
                    <a:latin typeface="DM Sans Medium"/>
                    <a:ea typeface="DM Sans Medium"/>
                    <a:cs typeface="DM Sans Medium"/>
                    <a:sym typeface="DM Sans Medium"/>
                  </a:defRPr>
                </a:lvl1pPr>
              </a:lstStyle>
              <a:p>
                <a:r>
                  <a:rPr dirty="0">
                    <a:solidFill>
                      <a:schemeClr val="tx1"/>
                    </a:solidFill>
                  </a:rPr>
                  <a:t>+88%</a:t>
                </a:r>
              </a:p>
            </p:txBody>
          </p:sp>
        </p:grpSp>
        <p:grpSp>
          <p:nvGrpSpPr>
            <p:cNvPr id="184" name="Group"/>
            <p:cNvGrpSpPr/>
            <p:nvPr/>
          </p:nvGrpSpPr>
          <p:grpSpPr>
            <a:xfrm>
              <a:off x="5351849" y="486624"/>
              <a:ext cx="4493441" cy="3496402"/>
              <a:chOff x="0" y="0"/>
              <a:chExt cx="4493440" cy="3496395"/>
            </a:xfrm>
          </p:grpSpPr>
          <p:sp>
            <p:nvSpPr>
              <p:cNvPr id="182" name="Social Media"/>
              <p:cNvSpPr/>
              <p:nvPr/>
            </p:nvSpPr>
            <p:spPr>
              <a:xfrm>
                <a:off x="0" y="0"/>
                <a:ext cx="4435745" cy="701045"/>
              </a:xfrm>
              <a:custGeom>
                <a:avLst/>
                <a:gdLst/>
                <a:ahLst/>
                <a:cxnLst>
                  <a:cxn ang="0">
                    <a:pos x="wd2" y="hd2"/>
                  </a:cxn>
                  <a:cxn ang="5400000">
                    <a:pos x="wd2" y="hd2"/>
                  </a:cxn>
                  <a:cxn ang="10800000">
                    <a:pos x="wd2" y="hd2"/>
                  </a:cxn>
                  <a:cxn ang="16200000">
                    <a:pos x="wd2" y="hd2"/>
                  </a:cxn>
                </a:cxnLst>
                <a:rect l="0" t="0" r="r" b="b"/>
                <a:pathLst>
                  <a:path w="21600" extrusionOk="0">
                    <a:moveTo>
                      <a:pt x="0" y="0"/>
                    </a:moveTo>
                    <a:lnTo>
                      <a:pt x="21600" y="0"/>
                    </a:lnTo>
                    <a:lnTo>
                      <a:pt x="21600" y="0"/>
                    </a:lnTo>
                    <a:lnTo>
                      <a:pt x="0" y="0"/>
                    </a:lnTo>
                    <a:close/>
                  </a:path>
                </a:pathLst>
              </a:custGeom>
              <a:noFill/>
              <a:ln w="3175"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27093" tIns="27093" rIns="27093" bIns="27093" numCol="1" anchor="t">
                <a:spAutoFit/>
              </a:bodyPr>
              <a:lstStyle>
                <a:lvl1pPr algn="l">
                  <a:defRPr sz="4200" b="0">
                    <a:solidFill>
                      <a:srgbClr val="1D1C21"/>
                    </a:solidFill>
                    <a:latin typeface="+mn-lt"/>
                    <a:ea typeface="+mn-ea"/>
                    <a:cs typeface="+mn-cs"/>
                    <a:sym typeface="DM Sans Bold"/>
                  </a:defRPr>
                </a:lvl1pPr>
              </a:lstStyle>
              <a:p>
                <a:r>
                  <a:rPr dirty="0">
                    <a:solidFill>
                      <a:schemeClr val="tx1"/>
                    </a:solidFill>
                  </a:rPr>
                  <a:t>Social Media</a:t>
                </a:r>
              </a:p>
            </p:txBody>
          </p:sp>
          <p:sp>
            <p:nvSpPr>
              <p:cNvPr id="183" name="Lorem ipsum dolor sit amet, consectetur adipiscing elit, sed do eiusmod tempor incididunt ut labore et dolore magna aliqua. Ut enim ad minim veniam, quis nostrud exercitation ullamco laboris nisi ut aliquip ex ea commodo consequat. Duis aute irure dolor "/>
              <p:cNvSpPr/>
              <p:nvPr/>
            </p:nvSpPr>
            <p:spPr>
              <a:xfrm>
                <a:off x="0" y="979472"/>
                <a:ext cx="4493440" cy="2516923"/>
              </a:xfrm>
              <a:custGeom>
                <a:avLst/>
                <a:gdLst/>
                <a:ahLst/>
                <a:cxnLst>
                  <a:cxn ang="0">
                    <a:pos x="wd2" y="hd2"/>
                  </a:cxn>
                  <a:cxn ang="5400000">
                    <a:pos x="wd2" y="hd2"/>
                  </a:cxn>
                  <a:cxn ang="10800000">
                    <a:pos x="wd2" y="hd2"/>
                  </a:cxn>
                  <a:cxn ang="16200000">
                    <a:pos x="wd2" y="hd2"/>
                  </a:cxn>
                </a:cxnLst>
                <a:rect l="0" t="0" r="r" b="b"/>
                <a:pathLst>
                  <a:path w="21600" extrusionOk="0">
                    <a:moveTo>
                      <a:pt x="0" y="0"/>
                    </a:moveTo>
                    <a:lnTo>
                      <a:pt x="21600" y="0"/>
                    </a:lnTo>
                    <a:lnTo>
                      <a:pt x="21600" y="0"/>
                    </a:lnTo>
                    <a:lnTo>
                      <a:pt x="0" y="0"/>
                    </a:lnTo>
                    <a:close/>
                  </a:path>
                </a:pathLst>
              </a:custGeom>
              <a:noFill/>
              <a:ln w="3175"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27093" tIns="27093" rIns="27093" bIns="27093" numCol="1" anchor="t">
                <a:spAutoFit/>
              </a:bodyPr>
              <a:lstStyle>
                <a:lvl1pPr algn="l" defTabSz="325120">
                  <a:defRPr sz="1600" b="0">
                    <a:solidFill>
                      <a:srgbClr val="64798C"/>
                    </a:solidFill>
                    <a:latin typeface="DM Sans Regular"/>
                    <a:ea typeface="DM Sans Regular"/>
                    <a:cs typeface="DM Sans Regular"/>
                    <a:sym typeface="DM Sans Regular"/>
                  </a:defRPr>
                </a:lvl1pPr>
              </a:lstStyle>
              <a:p>
                <a:r>
                  <a:rPr dirty="0">
                    <a:solidFill>
                      <a:schemeClr val="tx2"/>
                    </a:solidFill>
                  </a:rPr>
                  <a:t>Lorem ipsum dolor sit </a:t>
                </a:r>
                <a:r>
                  <a:rPr dirty="0" err="1">
                    <a:solidFill>
                      <a:schemeClr val="tx2"/>
                    </a:solidFill>
                  </a:rPr>
                  <a:t>amet</a:t>
                </a:r>
                <a:r>
                  <a:rPr dirty="0">
                    <a:solidFill>
                      <a:schemeClr val="tx2"/>
                    </a:solidFill>
                  </a:rPr>
                  <a:t>, </a:t>
                </a:r>
                <a:r>
                  <a:rPr dirty="0" err="1">
                    <a:solidFill>
                      <a:schemeClr val="tx2"/>
                    </a:solidFill>
                  </a:rPr>
                  <a:t>consectetur</a:t>
                </a:r>
                <a:r>
                  <a:rPr dirty="0">
                    <a:solidFill>
                      <a:schemeClr val="tx2"/>
                    </a:solidFill>
                  </a:rPr>
                  <a:t> </a:t>
                </a:r>
                <a:r>
                  <a:rPr dirty="0" err="1">
                    <a:solidFill>
                      <a:schemeClr val="tx2"/>
                    </a:solidFill>
                  </a:rPr>
                  <a:t>adipiscing</a:t>
                </a:r>
                <a:r>
                  <a:rPr dirty="0">
                    <a:solidFill>
                      <a:schemeClr val="tx2"/>
                    </a:solidFill>
                  </a:rPr>
                  <a:t> </a:t>
                </a:r>
                <a:r>
                  <a:rPr dirty="0" err="1">
                    <a:solidFill>
                      <a:schemeClr val="tx2"/>
                    </a:solidFill>
                  </a:rPr>
                  <a:t>elit</a:t>
                </a:r>
                <a:r>
                  <a:rPr dirty="0">
                    <a:solidFill>
                      <a:schemeClr val="tx2"/>
                    </a:solidFill>
                  </a:rPr>
                  <a:t>, sed do </a:t>
                </a:r>
                <a:r>
                  <a:rPr dirty="0" err="1">
                    <a:solidFill>
                      <a:schemeClr val="tx2"/>
                    </a:solidFill>
                  </a:rPr>
                  <a:t>eiusmod</a:t>
                </a:r>
                <a:r>
                  <a:rPr dirty="0">
                    <a:solidFill>
                      <a:schemeClr val="tx2"/>
                    </a:solidFill>
                  </a:rPr>
                  <a:t> </a:t>
                </a:r>
                <a:r>
                  <a:rPr dirty="0" err="1">
                    <a:solidFill>
                      <a:schemeClr val="tx2"/>
                    </a:solidFill>
                  </a:rPr>
                  <a:t>tempor</a:t>
                </a:r>
                <a:r>
                  <a:rPr dirty="0">
                    <a:solidFill>
                      <a:schemeClr val="tx2"/>
                    </a:solidFill>
                  </a:rPr>
                  <a:t> </a:t>
                </a:r>
                <a:r>
                  <a:rPr dirty="0" err="1">
                    <a:solidFill>
                      <a:schemeClr val="tx2"/>
                    </a:solidFill>
                  </a:rPr>
                  <a:t>incididunt</a:t>
                </a:r>
                <a:r>
                  <a:rPr dirty="0">
                    <a:solidFill>
                      <a:schemeClr val="tx2"/>
                    </a:solidFill>
                  </a:rPr>
                  <a:t> </a:t>
                </a:r>
                <a:r>
                  <a:rPr dirty="0" err="1">
                    <a:solidFill>
                      <a:schemeClr val="tx2"/>
                    </a:solidFill>
                  </a:rPr>
                  <a:t>ut</a:t>
                </a:r>
                <a:r>
                  <a:rPr dirty="0">
                    <a:solidFill>
                      <a:schemeClr val="tx2"/>
                    </a:solidFill>
                  </a:rPr>
                  <a:t> </a:t>
                </a:r>
                <a:r>
                  <a:rPr dirty="0" err="1">
                    <a:solidFill>
                      <a:schemeClr val="tx2"/>
                    </a:solidFill>
                  </a:rPr>
                  <a:t>labore</a:t>
                </a:r>
                <a:r>
                  <a:rPr dirty="0">
                    <a:solidFill>
                      <a:schemeClr val="tx2"/>
                    </a:solidFill>
                  </a:rPr>
                  <a:t> et dolore magna </a:t>
                </a:r>
                <a:r>
                  <a:rPr dirty="0" err="1">
                    <a:solidFill>
                      <a:schemeClr val="tx2"/>
                    </a:solidFill>
                  </a:rPr>
                  <a:t>aliqua</a:t>
                </a:r>
                <a:r>
                  <a:rPr dirty="0">
                    <a:solidFill>
                      <a:schemeClr val="tx2"/>
                    </a:solidFill>
                  </a:rPr>
                  <a:t>. Ut </a:t>
                </a:r>
                <a:r>
                  <a:rPr dirty="0" err="1">
                    <a:solidFill>
                      <a:schemeClr val="tx2"/>
                    </a:solidFill>
                  </a:rPr>
                  <a:t>enim</a:t>
                </a:r>
                <a:r>
                  <a:rPr dirty="0">
                    <a:solidFill>
                      <a:schemeClr val="tx2"/>
                    </a:solidFill>
                  </a:rPr>
                  <a:t> ad minim </a:t>
                </a:r>
                <a:r>
                  <a:rPr dirty="0" err="1">
                    <a:solidFill>
                      <a:schemeClr val="tx2"/>
                    </a:solidFill>
                  </a:rPr>
                  <a:t>veniam</a:t>
                </a:r>
                <a:r>
                  <a:rPr dirty="0">
                    <a:solidFill>
                      <a:schemeClr val="tx2"/>
                    </a:solidFill>
                  </a:rPr>
                  <a:t>, </a:t>
                </a:r>
                <a:r>
                  <a:rPr dirty="0" err="1">
                    <a:solidFill>
                      <a:schemeClr val="tx2"/>
                    </a:solidFill>
                  </a:rPr>
                  <a:t>quis</a:t>
                </a:r>
                <a:r>
                  <a:rPr dirty="0">
                    <a:solidFill>
                      <a:schemeClr val="tx2"/>
                    </a:solidFill>
                  </a:rPr>
                  <a:t> </a:t>
                </a:r>
                <a:r>
                  <a:rPr dirty="0" err="1">
                    <a:solidFill>
                      <a:schemeClr val="tx2"/>
                    </a:solidFill>
                  </a:rPr>
                  <a:t>nostrud</a:t>
                </a:r>
                <a:r>
                  <a:rPr dirty="0">
                    <a:solidFill>
                      <a:schemeClr val="tx2"/>
                    </a:solidFill>
                  </a:rPr>
                  <a:t> exercitation </a:t>
                </a:r>
                <a:r>
                  <a:rPr dirty="0" err="1">
                    <a:solidFill>
                      <a:schemeClr val="tx2"/>
                    </a:solidFill>
                  </a:rPr>
                  <a:t>ullamco</a:t>
                </a:r>
                <a:r>
                  <a:rPr dirty="0">
                    <a:solidFill>
                      <a:schemeClr val="tx2"/>
                    </a:solidFill>
                  </a:rPr>
                  <a:t> </a:t>
                </a:r>
                <a:r>
                  <a:rPr dirty="0" err="1">
                    <a:solidFill>
                      <a:schemeClr val="tx2"/>
                    </a:solidFill>
                  </a:rPr>
                  <a:t>laboris</a:t>
                </a:r>
                <a:r>
                  <a:rPr dirty="0">
                    <a:solidFill>
                      <a:schemeClr val="tx2"/>
                    </a:solidFill>
                  </a:rPr>
                  <a:t> nisi </a:t>
                </a:r>
                <a:r>
                  <a:rPr dirty="0" err="1">
                    <a:solidFill>
                      <a:schemeClr val="tx2"/>
                    </a:solidFill>
                  </a:rPr>
                  <a:t>ut</a:t>
                </a:r>
                <a:r>
                  <a:rPr dirty="0">
                    <a:solidFill>
                      <a:schemeClr val="tx2"/>
                    </a:solidFill>
                  </a:rPr>
                  <a:t> </a:t>
                </a:r>
                <a:r>
                  <a:rPr dirty="0" err="1">
                    <a:solidFill>
                      <a:schemeClr val="tx2"/>
                    </a:solidFill>
                  </a:rPr>
                  <a:t>aliquip</a:t>
                </a:r>
                <a:r>
                  <a:rPr dirty="0">
                    <a:solidFill>
                      <a:schemeClr val="tx2"/>
                    </a:solidFill>
                  </a:rPr>
                  <a:t> ex </a:t>
                </a:r>
                <a:r>
                  <a:rPr dirty="0" err="1">
                    <a:solidFill>
                      <a:schemeClr val="tx2"/>
                    </a:solidFill>
                  </a:rPr>
                  <a:t>ea</a:t>
                </a:r>
                <a:r>
                  <a:rPr dirty="0">
                    <a:solidFill>
                      <a:schemeClr val="tx2"/>
                    </a:solidFill>
                  </a:rPr>
                  <a:t> </a:t>
                </a:r>
                <a:r>
                  <a:rPr dirty="0" err="1">
                    <a:solidFill>
                      <a:schemeClr val="tx2"/>
                    </a:solidFill>
                  </a:rPr>
                  <a:t>commodo</a:t>
                </a:r>
                <a:r>
                  <a:rPr dirty="0">
                    <a:solidFill>
                      <a:schemeClr val="tx2"/>
                    </a:solidFill>
                  </a:rPr>
                  <a:t> </a:t>
                </a:r>
                <a:r>
                  <a:rPr dirty="0" err="1">
                    <a:solidFill>
                      <a:schemeClr val="tx2"/>
                    </a:solidFill>
                  </a:rPr>
                  <a:t>consequat</a:t>
                </a:r>
                <a:r>
                  <a:rPr dirty="0">
                    <a:solidFill>
                      <a:schemeClr val="tx2"/>
                    </a:solidFill>
                  </a:rPr>
                  <a:t>. Duis </a:t>
                </a:r>
                <a:r>
                  <a:rPr dirty="0" err="1">
                    <a:solidFill>
                      <a:schemeClr val="tx2"/>
                    </a:solidFill>
                  </a:rPr>
                  <a:t>aute</a:t>
                </a:r>
                <a:r>
                  <a:rPr dirty="0">
                    <a:solidFill>
                      <a:schemeClr val="tx2"/>
                    </a:solidFill>
                  </a:rPr>
                  <a:t> </a:t>
                </a:r>
                <a:r>
                  <a:rPr dirty="0" err="1">
                    <a:solidFill>
                      <a:schemeClr val="tx2"/>
                    </a:solidFill>
                  </a:rPr>
                  <a:t>irure</a:t>
                </a:r>
                <a:r>
                  <a:rPr dirty="0">
                    <a:solidFill>
                      <a:schemeClr val="tx2"/>
                    </a:solidFill>
                  </a:rPr>
                  <a:t> dolor in </a:t>
                </a:r>
                <a:r>
                  <a:rPr dirty="0" err="1">
                    <a:solidFill>
                      <a:schemeClr val="tx2"/>
                    </a:solidFill>
                  </a:rPr>
                  <a:t>reprehenderit</a:t>
                </a:r>
                <a:r>
                  <a:rPr dirty="0">
                    <a:solidFill>
                      <a:schemeClr val="tx2"/>
                    </a:solidFill>
                  </a:rPr>
                  <a:t> in </a:t>
                </a:r>
                <a:r>
                  <a:rPr dirty="0" err="1">
                    <a:solidFill>
                      <a:schemeClr val="tx2"/>
                    </a:solidFill>
                  </a:rPr>
                  <a:t>voluptate</a:t>
                </a:r>
                <a:r>
                  <a:rPr dirty="0">
                    <a:solidFill>
                      <a:schemeClr val="tx2"/>
                    </a:solidFill>
                  </a:rPr>
                  <a:t> </a:t>
                </a:r>
                <a:r>
                  <a:rPr dirty="0" err="1">
                    <a:solidFill>
                      <a:schemeClr val="tx2"/>
                    </a:solidFill>
                  </a:rPr>
                  <a:t>velit</a:t>
                </a:r>
                <a:r>
                  <a:rPr dirty="0">
                    <a:solidFill>
                      <a:schemeClr val="tx2"/>
                    </a:solidFill>
                  </a:rPr>
                  <a:t> </a:t>
                </a:r>
                <a:r>
                  <a:rPr dirty="0" err="1">
                    <a:solidFill>
                      <a:schemeClr val="tx2"/>
                    </a:solidFill>
                  </a:rPr>
                  <a:t>esse</a:t>
                </a:r>
                <a:r>
                  <a:rPr dirty="0">
                    <a:solidFill>
                      <a:schemeClr val="tx2"/>
                    </a:solidFill>
                  </a:rPr>
                  <a:t> </a:t>
                </a:r>
                <a:r>
                  <a:rPr dirty="0" err="1">
                    <a:solidFill>
                      <a:schemeClr val="tx2"/>
                    </a:solidFill>
                  </a:rPr>
                  <a:t>cillum</a:t>
                </a:r>
                <a:r>
                  <a:rPr dirty="0">
                    <a:solidFill>
                      <a:schemeClr val="tx2"/>
                    </a:solidFill>
                  </a:rPr>
                  <a:t> dolore </a:t>
                </a:r>
                <a:r>
                  <a:rPr dirty="0" err="1">
                    <a:solidFill>
                      <a:schemeClr val="tx2"/>
                    </a:solidFill>
                  </a:rPr>
                  <a:t>eu</a:t>
                </a:r>
                <a:r>
                  <a:rPr dirty="0">
                    <a:solidFill>
                      <a:schemeClr val="tx2"/>
                    </a:solidFill>
                  </a:rPr>
                  <a:t> </a:t>
                </a:r>
                <a:r>
                  <a:rPr dirty="0" err="1">
                    <a:solidFill>
                      <a:schemeClr val="tx2"/>
                    </a:solidFill>
                  </a:rPr>
                  <a:t>fugiat</a:t>
                </a:r>
                <a:r>
                  <a:rPr dirty="0">
                    <a:solidFill>
                      <a:schemeClr val="tx2"/>
                    </a:solidFill>
                  </a:rPr>
                  <a:t> </a:t>
                </a:r>
                <a:r>
                  <a:rPr dirty="0" err="1">
                    <a:solidFill>
                      <a:schemeClr val="tx2"/>
                    </a:solidFill>
                  </a:rPr>
                  <a:t>nulla</a:t>
                </a:r>
                <a:r>
                  <a:rPr dirty="0">
                    <a:solidFill>
                      <a:schemeClr val="tx2"/>
                    </a:solidFill>
                  </a:rPr>
                  <a:t> </a:t>
                </a:r>
                <a:r>
                  <a:rPr dirty="0" err="1">
                    <a:solidFill>
                      <a:schemeClr val="tx2"/>
                    </a:solidFill>
                  </a:rPr>
                  <a:t>pariatur</a:t>
                </a:r>
                <a:r>
                  <a:rPr dirty="0">
                    <a:solidFill>
                      <a:schemeClr val="tx2"/>
                    </a:solidFill>
                  </a:rPr>
                  <a:t>. </a:t>
                </a:r>
                <a:r>
                  <a:rPr dirty="0" err="1">
                    <a:solidFill>
                      <a:schemeClr val="tx2"/>
                    </a:solidFill>
                  </a:rPr>
                  <a:t>Excepteur</a:t>
                </a:r>
                <a:r>
                  <a:rPr dirty="0">
                    <a:solidFill>
                      <a:schemeClr val="tx2"/>
                    </a:solidFill>
                  </a:rPr>
                  <a:t> </a:t>
                </a:r>
                <a:r>
                  <a:rPr dirty="0" err="1">
                    <a:solidFill>
                      <a:schemeClr val="tx2"/>
                    </a:solidFill>
                  </a:rPr>
                  <a:t>sint</a:t>
                </a:r>
                <a:r>
                  <a:rPr dirty="0">
                    <a:solidFill>
                      <a:schemeClr val="tx2"/>
                    </a:solidFill>
                  </a:rPr>
                  <a:t> </a:t>
                </a:r>
                <a:r>
                  <a:rPr dirty="0" err="1">
                    <a:solidFill>
                      <a:schemeClr val="tx2"/>
                    </a:solidFill>
                  </a:rPr>
                  <a:t>occaecat</a:t>
                </a:r>
                <a:r>
                  <a:rPr dirty="0">
                    <a:solidFill>
                      <a:schemeClr val="tx2"/>
                    </a:solidFill>
                  </a:rPr>
                  <a:t> </a:t>
                </a:r>
                <a:r>
                  <a:rPr dirty="0" err="1">
                    <a:solidFill>
                      <a:schemeClr val="tx2"/>
                    </a:solidFill>
                  </a:rPr>
                  <a:t>cupidatat</a:t>
                </a:r>
                <a:r>
                  <a:rPr dirty="0">
                    <a:solidFill>
                      <a:schemeClr val="tx2"/>
                    </a:solidFill>
                  </a:rPr>
                  <a:t> non </a:t>
                </a:r>
                <a:r>
                  <a:rPr dirty="0" err="1">
                    <a:solidFill>
                      <a:schemeClr val="tx2"/>
                    </a:solidFill>
                  </a:rPr>
                  <a:t>proident</a:t>
                </a:r>
                <a:r>
                  <a:rPr dirty="0">
                    <a:solidFill>
                      <a:schemeClr val="tx2"/>
                    </a:solidFill>
                  </a:rPr>
                  <a:t>, sunt in culpa qui </a:t>
                </a:r>
                <a:r>
                  <a:rPr dirty="0" err="1">
                    <a:solidFill>
                      <a:schemeClr val="tx2"/>
                    </a:solidFill>
                  </a:rPr>
                  <a:t>officia</a:t>
                </a:r>
                <a:r>
                  <a:rPr dirty="0">
                    <a:solidFill>
                      <a:schemeClr val="tx2"/>
                    </a:solidFill>
                  </a:rPr>
                  <a:t> </a:t>
                </a:r>
                <a:r>
                  <a:rPr dirty="0" err="1">
                    <a:solidFill>
                      <a:schemeClr val="tx2"/>
                    </a:solidFill>
                  </a:rPr>
                  <a:t>deserunt</a:t>
                </a:r>
                <a:r>
                  <a:rPr dirty="0">
                    <a:solidFill>
                      <a:schemeClr val="tx2"/>
                    </a:solidFill>
                  </a:rPr>
                  <a:t> </a:t>
                </a:r>
                <a:r>
                  <a:rPr dirty="0" err="1">
                    <a:solidFill>
                      <a:schemeClr val="tx2"/>
                    </a:solidFill>
                  </a:rPr>
                  <a:t>mollit</a:t>
                </a:r>
                <a:r>
                  <a:rPr dirty="0">
                    <a:solidFill>
                      <a:schemeClr val="tx2"/>
                    </a:solidFill>
                  </a:rPr>
                  <a:t> </a:t>
                </a:r>
                <a:r>
                  <a:rPr dirty="0" err="1">
                    <a:solidFill>
                      <a:schemeClr val="tx2"/>
                    </a:solidFill>
                  </a:rPr>
                  <a:t>anim</a:t>
                </a:r>
                <a:r>
                  <a:rPr dirty="0">
                    <a:solidFill>
                      <a:schemeClr val="tx2"/>
                    </a:solidFill>
                  </a:rPr>
                  <a:t> id </a:t>
                </a:r>
                <a:r>
                  <a:rPr dirty="0" err="1">
                    <a:solidFill>
                      <a:schemeClr val="tx2"/>
                    </a:solidFill>
                  </a:rPr>
                  <a:t>est</a:t>
                </a:r>
                <a:r>
                  <a:rPr dirty="0">
                    <a:solidFill>
                      <a:schemeClr val="tx2"/>
                    </a:solidFill>
                  </a:rPr>
                  <a:t> </a:t>
                </a:r>
                <a:r>
                  <a:rPr dirty="0" err="1">
                    <a:solidFill>
                      <a:schemeClr val="tx2"/>
                    </a:solidFill>
                  </a:rPr>
                  <a:t>laborum</a:t>
                </a:r>
                <a:r>
                  <a:rPr dirty="0">
                    <a:solidFill>
                      <a:schemeClr val="tx2"/>
                    </a:solidFill>
                  </a:rPr>
                  <a:t>.</a:t>
                </a:r>
              </a:p>
            </p:txBody>
          </p:sp>
        </p:grpSp>
      </p:grpSp>
    </p:spTree>
  </p:cSld>
  <p:clrMapOvr>
    <a:masterClrMapping/>
  </p:clrMapOvr>
  <p:transition spd="med"/>
</p:sld>
</file>

<file path=ppt/theme/theme1.xml><?xml version="1.0" encoding="utf-8"?>
<a:theme xmlns:a="http://schemas.openxmlformats.org/drawingml/2006/main" name="White">
  <a:themeElements>
    <a:clrScheme name="026-FlatColour">
      <a:dk1>
        <a:srgbClr val="1D1C21"/>
      </a:dk1>
      <a:lt1>
        <a:srgbClr val="F3F6F4"/>
      </a:lt1>
      <a:dk2>
        <a:srgbClr val="516B7E"/>
      </a:dk2>
      <a:lt2>
        <a:srgbClr val="FEFFFE"/>
      </a:lt2>
      <a:accent1>
        <a:srgbClr val="45578F"/>
      </a:accent1>
      <a:accent2>
        <a:srgbClr val="5D9CD2"/>
      </a:accent2>
      <a:accent3>
        <a:srgbClr val="6C3F8E"/>
      </a:accent3>
      <a:accent4>
        <a:srgbClr val="921322"/>
      </a:accent4>
      <a:accent5>
        <a:srgbClr val="B22826"/>
      </a:accent5>
      <a:accent6>
        <a:srgbClr val="45578F"/>
      </a:accent6>
      <a:hlink>
        <a:srgbClr val="45578F"/>
      </a:hlink>
      <a:folHlink>
        <a:srgbClr val="5D9CD2"/>
      </a:folHlink>
    </a:clrScheme>
    <a:fontScheme name="White">
      <a:majorFont>
        <a:latin typeface="DM Sans Bold"/>
        <a:ea typeface="DM Sans Bold"/>
        <a:cs typeface="DM Sans Bold"/>
      </a:majorFont>
      <a:minorFont>
        <a:latin typeface="DM Sans Bold"/>
        <a:ea typeface="DM Sans Bold"/>
        <a:cs typeface="DM Sans Bold"/>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49578B"/>
        </a:solidFill>
        <a:ln w="3175" cap="flat">
          <a:noFill/>
          <a:miter lim="400000"/>
        </a:ln>
        <a:effectLst/>
        <a:sp3d/>
      </a:spPr>
      <a:bodyPr rot="0" spcFirstLastPara="1" vertOverflow="overflow" horzOverflow="overflow" vert="horz" wrap="square" lIns="0" tIns="0" rIns="0" bIns="0" numCol="1" spcCol="38100" rtlCol="0" anchor="ctr">
        <a:spAutoFit/>
      </a:bodyPr>
      <a:lstStyle>
        <a:defPPr marL="0" marR="0" indent="0" algn="ctr" defTabSz="1087078" rtl="0" fontAlgn="auto" latinLnBrk="0" hangingPunct="0">
          <a:lnSpc>
            <a:spcPct val="100000"/>
          </a:lnSpc>
          <a:spcBef>
            <a:spcPts val="0"/>
          </a:spcBef>
          <a:spcAft>
            <a:spcPts val="0"/>
          </a:spcAft>
          <a:buClrTx/>
          <a:buSzTx/>
          <a:buFontTx/>
          <a:buNone/>
          <a:tabLst/>
          <a:defRPr kumimoji="0" sz="38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127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3175" cap="flat">
          <a:noFill/>
          <a:miter lim="400000"/>
        </a:ln>
        <a:effectLst/>
        <a:sp3d/>
      </a:spPr>
      <a:bodyPr rot="0" spcFirstLastPara="1" vertOverflow="overflow" horzOverflow="overflow" vert="horz" wrap="square" lIns="27093" tIns="27093" rIns="27093" bIns="27093" numCol="1" spcCol="38100" rtlCol="0" anchor="ctr">
        <a:spAutoFit/>
      </a:bodyPr>
      <a:lstStyle>
        <a:defPPr marL="0" marR="0" indent="0" algn="ctr" defTabSz="587022" rtl="0" fontAlgn="auto" latinLnBrk="0" hangingPunct="0">
          <a:lnSpc>
            <a:spcPct val="100000"/>
          </a:lnSpc>
          <a:spcBef>
            <a:spcPts val="0"/>
          </a:spcBef>
          <a:spcAft>
            <a:spcPts val="0"/>
          </a:spcAft>
          <a:buClrTx/>
          <a:buSzTx/>
          <a:buFontTx/>
          <a:buNone/>
          <a:tabLst/>
          <a:defRPr kumimoji="0" sz="2000" b="1" i="0" u="none" strike="noStrike" cap="none" spc="0" normalizeH="0" baseline="0">
            <a:ln>
              <a:noFill/>
            </a:ln>
            <a:solidFill>
              <a:srgbClr val="000000"/>
            </a:solidFill>
            <a:effectLst/>
            <a:uFillTx/>
            <a:latin typeface="Helvetica Neue"/>
            <a:ea typeface="Helvetica Neue"/>
            <a:cs typeface="Helvetica Neue"/>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White">
  <a:themeElements>
    <a:clrScheme name="White">
      <a:dk1>
        <a:srgbClr val="000000"/>
      </a:dk1>
      <a:lt1>
        <a:srgbClr val="FFFFFF"/>
      </a:lt1>
      <a:dk2>
        <a:srgbClr val="5E5E5E"/>
      </a:dk2>
      <a:lt2>
        <a:srgbClr val="D5D5D5"/>
      </a:lt2>
      <a:accent1>
        <a:srgbClr val="00A2FF"/>
      </a:accent1>
      <a:accent2>
        <a:srgbClr val="16E7CF"/>
      </a:accent2>
      <a:accent3>
        <a:srgbClr val="61D836"/>
      </a:accent3>
      <a:accent4>
        <a:srgbClr val="FAE232"/>
      </a:accent4>
      <a:accent5>
        <a:srgbClr val="FF644E"/>
      </a:accent5>
      <a:accent6>
        <a:srgbClr val="EF5FA7"/>
      </a:accent6>
      <a:hlink>
        <a:srgbClr val="0000FF"/>
      </a:hlink>
      <a:folHlink>
        <a:srgbClr val="FF00FF"/>
      </a:folHlink>
    </a:clrScheme>
    <a:fontScheme name="White">
      <a:majorFont>
        <a:latin typeface="DM Sans Bold"/>
        <a:ea typeface="DM Sans Bold"/>
        <a:cs typeface="DM Sans Bold"/>
      </a:majorFont>
      <a:minorFont>
        <a:latin typeface="DM Sans Bold"/>
        <a:ea typeface="DM Sans Bold"/>
        <a:cs typeface="DM Sans Bold"/>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49578B"/>
        </a:solidFill>
        <a:ln w="3175" cap="flat">
          <a:noFill/>
          <a:miter lim="400000"/>
        </a:ln>
        <a:effectLst/>
        <a:sp3d/>
      </a:spPr>
      <a:bodyPr rot="0" spcFirstLastPara="1" vertOverflow="overflow" horzOverflow="overflow" vert="horz" wrap="square" lIns="0" tIns="0" rIns="0" bIns="0" numCol="1" spcCol="38100" rtlCol="0" anchor="ctr">
        <a:spAutoFit/>
      </a:bodyPr>
      <a:lstStyle>
        <a:defPPr marL="0" marR="0" indent="0" algn="ctr" defTabSz="1087078" rtl="0" fontAlgn="auto" latinLnBrk="0" hangingPunct="0">
          <a:lnSpc>
            <a:spcPct val="100000"/>
          </a:lnSpc>
          <a:spcBef>
            <a:spcPts val="0"/>
          </a:spcBef>
          <a:spcAft>
            <a:spcPts val="0"/>
          </a:spcAft>
          <a:buClrTx/>
          <a:buSzTx/>
          <a:buFontTx/>
          <a:buNone/>
          <a:tabLst/>
          <a:defRPr kumimoji="0" sz="38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127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3175" cap="flat">
          <a:noFill/>
          <a:miter lim="400000"/>
        </a:ln>
        <a:effectLst/>
        <a:sp3d/>
      </a:spPr>
      <a:bodyPr rot="0" spcFirstLastPara="1" vertOverflow="overflow" horzOverflow="overflow" vert="horz" wrap="square" lIns="27093" tIns="27093" rIns="27093" bIns="27093" numCol="1" spcCol="38100" rtlCol="0" anchor="ctr">
        <a:spAutoFit/>
      </a:bodyPr>
      <a:lstStyle>
        <a:defPPr marL="0" marR="0" indent="0" algn="ctr" defTabSz="587022" rtl="0" fontAlgn="auto" latinLnBrk="0" hangingPunct="0">
          <a:lnSpc>
            <a:spcPct val="100000"/>
          </a:lnSpc>
          <a:spcBef>
            <a:spcPts val="0"/>
          </a:spcBef>
          <a:spcAft>
            <a:spcPts val="0"/>
          </a:spcAft>
          <a:buClrTx/>
          <a:buSzTx/>
          <a:buFontTx/>
          <a:buNone/>
          <a:tabLst/>
          <a:defRPr kumimoji="0" sz="2000" b="1" i="0" u="none" strike="noStrike" cap="none" spc="0" normalizeH="0" baseline="0">
            <a:ln>
              <a:noFill/>
            </a:ln>
            <a:solidFill>
              <a:srgbClr val="000000"/>
            </a:solidFill>
            <a:effectLst/>
            <a:uFillTx/>
            <a:latin typeface="Helvetica Neue"/>
            <a:ea typeface="Helvetica Neue"/>
            <a:cs typeface="Helvetica Neue"/>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4</TotalTime>
  <Words>94</Words>
  <Application>Microsoft Macintosh PowerPoint</Application>
  <PresentationFormat>Custom</PresentationFormat>
  <Paragraphs>7</Paragraphs>
  <Slides>1</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vt:i4>
      </vt:variant>
    </vt:vector>
  </HeadingPairs>
  <TitlesOfParts>
    <vt:vector size="7" baseType="lpstr">
      <vt:lpstr>DM Sans Bold</vt:lpstr>
      <vt:lpstr>DM Sans Medium</vt:lpstr>
      <vt:lpstr>DM Sans Regular</vt:lpstr>
      <vt:lpstr>Helvetica Neue</vt:lpstr>
      <vt:lpstr>Helvetica Neue Medium</vt:lpstr>
      <vt:lpstr>White</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cp:lastModifiedBy>Анастасия Мясоедова</cp:lastModifiedBy>
  <cp:revision>3</cp:revision>
  <dcterms:modified xsi:type="dcterms:W3CDTF">2020-12-14T19:17:23Z</dcterms:modified>
</cp:coreProperties>
</file>