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1"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17"/>
    <p:restoredTop sz="94694"/>
  </p:normalViewPr>
  <p:slideViewPr>
    <p:cSldViewPr snapToGrid="0" snapToObjects="1">
      <p:cViewPr varScale="1">
        <p:scale>
          <a:sx n="82" d="100"/>
          <a:sy n="82" d="100"/>
        </p:scale>
        <p:origin x="20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4" name="Group"/>
          <p:cNvGrpSpPr/>
          <p:nvPr/>
        </p:nvGrpSpPr>
        <p:grpSpPr>
          <a:xfrm>
            <a:off x="1260499" y="1417550"/>
            <a:ext cx="10517272" cy="6761730"/>
            <a:chOff x="-1" y="0"/>
            <a:chExt cx="10517270" cy="6761728"/>
          </a:xfrm>
        </p:grpSpPr>
        <p:sp>
          <p:nvSpPr>
            <p:cNvPr id="309" name="Circle"/>
            <p:cNvSpPr/>
            <p:nvPr/>
          </p:nvSpPr>
          <p:spPr>
            <a:xfrm>
              <a:off x="3873960" y="3132548"/>
              <a:ext cx="2735879" cy="2735879"/>
            </a:xfrm>
            <a:prstGeom prst="ellipse">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310" name="Social Media"/>
            <p:cNvSpPr txBox="1"/>
            <p:nvPr/>
          </p:nvSpPr>
          <p:spPr>
            <a:xfrm>
              <a:off x="3224971" y="0"/>
              <a:ext cx="4033858" cy="701046"/>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4200" b="0">
                  <a:solidFill>
                    <a:srgbClr val="1D1C21"/>
                  </a:solidFill>
                  <a:latin typeface="+mn-lt"/>
                  <a:ea typeface="+mn-ea"/>
                  <a:cs typeface="+mn-cs"/>
                  <a:sym typeface="DM Sans Bold"/>
                </a:defRPr>
              </a:lvl1pPr>
            </a:lstStyle>
            <a:p>
              <a:r>
                <a:rPr>
                  <a:solidFill>
                    <a:schemeClr val="tx1"/>
                  </a:solidFill>
                </a:rPr>
                <a:t>Social Media</a:t>
              </a:r>
            </a:p>
          </p:txBody>
        </p:sp>
        <p:sp>
          <p:nvSpPr>
            <p:cNvPr id="311" name="Lorem ipsum dolor sit amet, consectetur adipiscing elit, sed do eiusmod tempor incididunt ut labore et dolore magna aliqua. Ut enim ad minim veniam, quis nostrud exercitation ullamco laboris nisi ut aliquip ex ea commodo consequat. Duis aute irure dolor"/>
            <p:cNvSpPr txBox="1"/>
            <p:nvPr/>
          </p:nvSpPr>
          <p:spPr>
            <a:xfrm>
              <a:off x="403945" y="976464"/>
              <a:ext cx="9675909" cy="79337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a:t>
              </a:r>
            </a:p>
          </p:txBody>
        </p:sp>
        <p:sp>
          <p:nvSpPr>
            <p:cNvPr id="312" name="Popular Hashtags in Social Media"/>
            <p:cNvSpPr txBox="1"/>
            <p:nvPr/>
          </p:nvSpPr>
          <p:spPr>
            <a:xfrm>
              <a:off x="4309796" y="3711393"/>
              <a:ext cx="1864208" cy="1532043"/>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2400" b="0">
                  <a:solidFill>
                    <a:srgbClr val="1D1C21"/>
                  </a:solidFill>
                  <a:latin typeface="+mn-lt"/>
                  <a:ea typeface="+mn-ea"/>
                  <a:cs typeface="+mn-cs"/>
                  <a:sym typeface="DM Sans Bold"/>
                </a:defRPr>
              </a:lvl1pPr>
            </a:lstStyle>
            <a:p>
              <a:r>
                <a:rPr dirty="0">
                  <a:solidFill>
                    <a:schemeClr val="tx1"/>
                  </a:solidFill>
                </a:rPr>
                <a:t>Popular Hashtags in Social Media</a:t>
              </a:r>
            </a:p>
          </p:txBody>
        </p:sp>
        <p:sp>
          <p:nvSpPr>
            <p:cNvPr id="313" name="Graphic 26"/>
            <p:cNvSpPr/>
            <p:nvPr/>
          </p:nvSpPr>
          <p:spPr>
            <a:xfrm>
              <a:off x="3672203" y="2902844"/>
              <a:ext cx="344662" cy="3446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314" name="Shape"/>
            <p:cNvSpPr/>
            <p:nvPr/>
          </p:nvSpPr>
          <p:spPr>
            <a:xfrm>
              <a:off x="3497026" y="2752144"/>
              <a:ext cx="3511074" cy="3492268"/>
            </a:xfrm>
            <a:custGeom>
              <a:avLst/>
              <a:gdLst/>
              <a:ahLst/>
              <a:cxnLst>
                <a:cxn ang="0">
                  <a:pos x="wd2" y="hd2"/>
                </a:cxn>
                <a:cxn ang="5400000">
                  <a:pos x="wd2" y="hd2"/>
                </a:cxn>
                <a:cxn ang="10800000">
                  <a:pos x="wd2" y="hd2"/>
                </a:cxn>
                <a:cxn ang="16200000">
                  <a:pos x="wd2" y="hd2"/>
                </a:cxn>
              </a:cxnLst>
              <a:rect l="0" t="0" r="r" b="b"/>
              <a:pathLst>
                <a:path w="21210" h="21142" extrusionOk="0">
                  <a:moveTo>
                    <a:pt x="15298" y="2047"/>
                  </a:moveTo>
                  <a:cubicBezTo>
                    <a:pt x="13827" y="1237"/>
                    <a:pt x="12175" y="815"/>
                    <a:pt x="10497" y="819"/>
                  </a:cubicBezTo>
                  <a:cubicBezTo>
                    <a:pt x="8903" y="823"/>
                    <a:pt x="7333" y="1213"/>
                    <a:pt x="5922" y="1955"/>
                  </a:cubicBezTo>
                  <a:cubicBezTo>
                    <a:pt x="5762" y="2065"/>
                    <a:pt x="5570" y="2115"/>
                    <a:pt x="5377" y="2099"/>
                  </a:cubicBezTo>
                  <a:cubicBezTo>
                    <a:pt x="5192" y="2082"/>
                    <a:pt x="5018" y="2005"/>
                    <a:pt x="4882" y="1878"/>
                  </a:cubicBezTo>
                  <a:lnTo>
                    <a:pt x="3477" y="555"/>
                  </a:lnTo>
                  <a:cubicBezTo>
                    <a:pt x="2676" y="-193"/>
                    <a:pt x="1426" y="-168"/>
                    <a:pt x="656" y="612"/>
                  </a:cubicBezTo>
                  <a:cubicBezTo>
                    <a:pt x="-59" y="1335"/>
                    <a:pt x="-121" y="2480"/>
                    <a:pt x="512" y="3276"/>
                  </a:cubicBezTo>
                  <a:lnTo>
                    <a:pt x="1915" y="4720"/>
                  </a:lnTo>
                  <a:cubicBezTo>
                    <a:pt x="2049" y="4854"/>
                    <a:pt x="2134" y="5028"/>
                    <a:pt x="2159" y="5216"/>
                  </a:cubicBezTo>
                  <a:cubicBezTo>
                    <a:pt x="2183" y="5393"/>
                    <a:pt x="2151" y="5573"/>
                    <a:pt x="2068" y="5731"/>
                  </a:cubicBezTo>
                  <a:cubicBezTo>
                    <a:pt x="1232" y="7191"/>
                    <a:pt x="789" y="8844"/>
                    <a:pt x="783" y="10528"/>
                  </a:cubicBezTo>
                  <a:cubicBezTo>
                    <a:pt x="777" y="12190"/>
                    <a:pt x="1197" y="13826"/>
                    <a:pt x="2002" y="15279"/>
                  </a:cubicBezTo>
                  <a:cubicBezTo>
                    <a:pt x="2098" y="15447"/>
                    <a:pt x="2140" y="15640"/>
                    <a:pt x="2122" y="15833"/>
                  </a:cubicBezTo>
                  <a:cubicBezTo>
                    <a:pt x="2103" y="16032"/>
                    <a:pt x="2021" y="16220"/>
                    <a:pt x="1888" y="16370"/>
                  </a:cubicBezTo>
                  <a:lnTo>
                    <a:pt x="505" y="17784"/>
                  </a:lnTo>
                  <a:cubicBezTo>
                    <a:pt x="-174" y="18552"/>
                    <a:pt x="-167" y="19709"/>
                    <a:pt x="521" y="20469"/>
                  </a:cubicBezTo>
                  <a:cubicBezTo>
                    <a:pt x="1300" y="21330"/>
                    <a:pt x="2637" y="21370"/>
                    <a:pt x="3467" y="20557"/>
                  </a:cubicBezTo>
                  <a:lnTo>
                    <a:pt x="4720" y="19335"/>
                  </a:lnTo>
                  <a:cubicBezTo>
                    <a:pt x="4864" y="19181"/>
                    <a:pt x="5056" y="19081"/>
                    <a:pt x="5264" y="19051"/>
                  </a:cubicBezTo>
                  <a:cubicBezTo>
                    <a:pt x="5481" y="19020"/>
                    <a:pt x="5702" y="19068"/>
                    <a:pt x="5888" y="19185"/>
                  </a:cubicBezTo>
                  <a:cubicBezTo>
                    <a:pt x="7310" y="19957"/>
                    <a:pt x="8902" y="20363"/>
                    <a:pt x="10520" y="20365"/>
                  </a:cubicBezTo>
                  <a:cubicBezTo>
                    <a:pt x="12200" y="20367"/>
                    <a:pt x="13853" y="19934"/>
                    <a:pt x="15317" y="19108"/>
                  </a:cubicBezTo>
                  <a:cubicBezTo>
                    <a:pt x="15487" y="19012"/>
                    <a:pt x="15683" y="18971"/>
                    <a:pt x="15877" y="18993"/>
                  </a:cubicBezTo>
                  <a:cubicBezTo>
                    <a:pt x="16064" y="19013"/>
                    <a:pt x="16241" y="19090"/>
                    <a:pt x="16384" y="19213"/>
                  </a:cubicBezTo>
                  <a:lnTo>
                    <a:pt x="17707" y="20514"/>
                  </a:lnTo>
                  <a:cubicBezTo>
                    <a:pt x="18508" y="21333"/>
                    <a:pt x="19823" y="21334"/>
                    <a:pt x="20625" y="20516"/>
                  </a:cubicBezTo>
                  <a:cubicBezTo>
                    <a:pt x="21426" y="19698"/>
                    <a:pt x="21401" y="18381"/>
                    <a:pt x="20571" y="17594"/>
                  </a:cubicBezTo>
                  <a:lnTo>
                    <a:pt x="19273" y="16334"/>
                  </a:lnTo>
                  <a:cubicBezTo>
                    <a:pt x="19155" y="16212"/>
                    <a:pt x="19073" y="16060"/>
                    <a:pt x="19037" y="15895"/>
                  </a:cubicBezTo>
                  <a:cubicBezTo>
                    <a:pt x="18986" y="15669"/>
                    <a:pt x="19022" y="15433"/>
                    <a:pt x="19136" y="15232"/>
                  </a:cubicBezTo>
                  <a:cubicBezTo>
                    <a:pt x="19906" y="13794"/>
                    <a:pt x="20307" y="12188"/>
                    <a:pt x="20305" y="10556"/>
                  </a:cubicBezTo>
                  <a:cubicBezTo>
                    <a:pt x="20302" y="8953"/>
                    <a:pt x="19908" y="7374"/>
                    <a:pt x="19158" y="5957"/>
                  </a:cubicBezTo>
                  <a:cubicBezTo>
                    <a:pt x="19040" y="5798"/>
                    <a:pt x="18977" y="5604"/>
                    <a:pt x="18978" y="5406"/>
                  </a:cubicBezTo>
                  <a:cubicBezTo>
                    <a:pt x="18978" y="5190"/>
                    <a:pt x="19054" y="4981"/>
                    <a:pt x="19191" y="4815"/>
                  </a:cubicBezTo>
                  <a:lnTo>
                    <a:pt x="20642" y="3351"/>
                  </a:lnTo>
                  <a:cubicBezTo>
                    <a:pt x="21348" y="2516"/>
                    <a:pt x="21269" y="1271"/>
                    <a:pt x="20461" y="533"/>
                  </a:cubicBezTo>
                  <a:cubicBezTo>
                    <a:pt x="19626" y="-230"/>
                    <a:pt x="18330" y="-167"/>
                    <a:pt x="17573" y="674"/>
                  </a:cubicBezTo>
                  <a:lnTo>
                    <a:pt x="16323" y="1890"/>
                  </a:lnTo>
                  <a:cubicBezTo>
                    <a:pt x="16193" y="2024"/>
                    <a:pt x="16022" y="2112"/>
                    <a:pt x="15837" y="2140"/>
                  </a:cubicBezTo>
                  <a:cubicBezTo>
                    <a:pt x="15652" y="2169"/>
                    <a:pt x="15463" y="2136"/>
                    <a:pt x="15298" y="2047"/>
                  </a:cubicBezTo>
                  <a:close/>
                </a:path>
              </a:pathLst>
            </a:custGeom>
            <a:noFill/>
            <a:ln w="12700" cap="flat">
              <a:solidFill>
                <a:schemeClr val="tx2"/>
              </a:solidFill>
              <a:prstDash val="solid"/>
              <a:miter lim="400000"/>
            </a:ln>
            <a:effectLst/>
          </p:spPr>
          <p:txBody>
            <a:bodyPr wrap="square" lIns="27093" tIns="27093" rIns="27093" bIns="27093" numCol="1" anchor="ctr">
              <a:noAutofit/>
            </a:bodyPr>
            <a:lstStyle/>
            <a:p>
              <a:endParaRPr/>
            </a:p>
          </p:txBody>
        </p:sp>
        <p:sp>
          <p:nvSpPr>
            <p:cNvPr id="315" name="Graphic 172"/>
            <p:cNvSpPr/>
            <p:nvPr/>
          </p:nvSpPr>
          <p:spPr>
            <a:xfrm>
              <a:off x="6494478" y="2902844"/>
              <a:ext cx="344662" cy="3446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2"/>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316" name="Freeform 11"/>
            <p:cNvSpPr/>
            <p:nvPr/>
          </p:nvSpPr>
          <p:spPr>
            <a:xfrm>
              <a:off x="3671814" y="5729638"/>
              <a:ext cx="345441" cy="34544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317" name="Freeform 8"/>
            <p:cNvSpPr/>
            <p:nvPr/>
          </p:nvSpPr>
          <p:spPr>
            <a:xfrm>
              <a:off x="6492744" y="5721496"/>
              <a:ext cx="348131" cy="348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5"/>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336" name="Group"/>
            <p:cNvGrpSpPr/>
            <p:nvPr/>
          </p:nvGrpSpPr>
          <p:grpSpPr>
            <a:xfrm>
              <a:off x="0" y="2241136"/>
              <a:ext cx="3284079" cy="1703374"/>
              <a:chOff x="0" y="0"/>
              <a:chExt cx="3284079" cy="1703373"/>
            </a:xfrm>
          </p:grpSpPr>
          <p:sp>
            <p:nvSpPr>
              <p:cNvPr id="318" name="Rounded Rectangle"/>
              <p:cNvSpPr/>
              <p:nvPr/>
            </p:nvSpPr>
            <p:spPr>
              <a:xfrm>
                <a:off x="0" y="0"/>
                <a:ext cx="935381" cy="376799"/>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19" name="#covid"/>
              <p:cNvSpPr txBox="1"/>
              <p:nvPr/>
            </p:nvSpPr>
            <p:spPr>
              <a:xfrm>
                <a:off x="127732" y="52932"/>
                <a:ext cx="67991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dirty="0">
                    <a:solidFill>
                      <a:schemeClr val="bg2"/>
                    </a:solidFill>
                  </a:rPr>
                  <a:t>#</a:t>
                </a:r>
                <a:r>
                  <a:rPr dirty="0" err="1">
                    <a:solidFill>
                      <a:schemeClr val="bg2"/>
                    </a:solidFill>
                  </a:rPr>
                  <a:t>covid</a:t>
                </a:r>
                <a:endParaRPr dirty="0">
                  <a:solidFill>
                    <a:schemeClr val="bg2"/>
                  </a:solidFill>
                </a:endParaRPr>
              </a:p>
            </p:txBody>
          </p:sp>
          <p:sp>
            <p:nvSpPr>
              <p:cNvPr id="320" name="Rounded Rectangle"/>
              <p:cNvSpPr/>
              <p:nvPr/>
            </p:nvSpPr>
            <p:spPr>
              <a:xfrm>
                <a:off x="1000992" y="0"/>
                <a:ext cx="935381" cy="376799"/>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21" name="#zoom"/>
              <p:cNvSpPr txBox="1"/>
              <p:nvPr/>
            </p:nvSpPr>
            <p:spPr>
              <a:xfrm>
                <a:off x="1128723" y="52932"/>
                <a:ext cx="6799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22" name="Rounded Rectangle"/>
              <p:cNvSpPr/>
              <p:nvPr/>
            </p:nvSpPr>
            <p:spPr>
              <a:xfrm>
                <a:off x="2003860" y="0"/>
                <a:ext cx="1280218" cy="376799"/>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23" name="#virus 2020"/>
              <p:cNvSpPr txBox="1"/>
              <p:nvPr/>
            </p:nvSpPr>
            <p:spPr>
              <a:xfrm>
                <a:off x="2018954" y="52932"/>
                <a:ext cx="1250031"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sp>
            <p:nvSpPr>
              <p:cNvPr id="324" name="Rounded Rectangle"/>
              <p:cNvSpPr/>
              <p:nvPr/>
            </p:nvSpPr>
            <p:spPr>
              <a:xfrm>
                <a:off x="480897" y="887969"/>
                <a:ext cx="1665413" cy="376800"/>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25" name="#social_distance"/>
              <p:cNvSpPr txBox="1"/>
              <p:nvPr/>
            </p:nvSpPr>
            <p:spPr>
              <a:xfrm>
                <a:off x="559387" y="940902"/>
                <a:ext cx="1508432"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#social_distance</a:t>
                </a:r>
              </a:p>
            </p:txBody>
          </p:sp>
          <p:sp>
            <p:nvSpPr>
              <p:cNvPr id="326" name="Rounded Rectangle"/>
              <p:cNvSpPr/>
              <p:nvPr/>
            </p:nvSpPr>
            <p:spPr>
              <a:xfrm>
                <a:off x="2216939" y="887969"/>
                <a:ext cx="1063113" cy="376800"/>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27" name="#remote"/>
              <p:cNvSpPr txBox="1"/>
              <p:nvPr/>
            </p:nvSpPr>
            <p:spPr>
              <a:xfrm>
                <a:off x="2344671" y="940902"/>
                <a:ext cx="807649"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#remote</a:t>
                </a:r>
              </a:p>
            </p:txBody>
          </p:sp>
          <p:sp>
            <p:nvSpPr>
              <p:cNvPr id="328" name="Rounded Rectangle"/>
              <p:cNvSpPr/>
              <p:nvPr/>
            </p:nvSpPr>
            <p:spPr>
              <a:xfrm>
                <a:off x="542912" y="446699"/>
                <a:ext cx="1394003" cy="376800"/>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29" name="#coronavirus"/>
              <p:cNvSpPr txBox="1"/>
              <p:nvPr/>
            </p:nvSpPr>
            <p:spPr>
              <a:xfrm>
                <a:off x="599805" y="499632"/>
                <a:ext cx="12802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30" name="Rounded Rectangle"/>
              <p:cNvSpPr/>
              <p:nvPr/>
            </p:nvSpPr>
            <p:spPr>
              <a:xfrm>
                <a:off x="2003861" y="446699"/>
                <a:ext cx="1280218" cy="376800"/>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31" name="#lockdown"/>
              <p:cNvSpPr txBox="1"/>
              <p:nvPr/>
            </p:nvSpPr>
            <p:spPr>
              <a:xfrm>
                <a:off x="2131592" y="499632"/>
                <a:ext cx="102475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#lockdown</a:t>
                </a:r>
              </a:p>
            </p:txBody>
          </p:sp>
          <p:sp>
            <p:nvSpPr>
              <p:cNvPr id="332" name="Rounded Rectangle"/>
              <p:cNvSpPr/>
              <p:nvPr/>
            </p:nvSpPr>
            <p:spPr>
              <a:xfrm>
                <a:off x="2003860" y="1326573"/>
                <a:ext cx="1280218" cy="376800"/>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33" name="#quarantine"/>
              <p:cNvSpPr txBox="1"/>
              <p:nvPr/>
            </p:nvSpPr>
            <p:spPr>
              <a:xfrm>
                <a:off x="2068836" y="1379506"/>
                <a:ext cx="115026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34" name="Rounded Rectangle"/>
              <p:cNvSpPr/>
              <p:nvPr/>
            </p:nvSpPr>
            <p:spPr>
              <a:xfrm>
                <a:off x="727672" y="1326573"/>
                <a:ext cx="1208360" cy="376800"/>
              </a:xfrm>
              <a:prstGeom prst="roundRect">
                <a:avLst>
                  <a:gd name="adj" fmla="val 26990"/>
                </a:avLst>
              </a:prstGeom>
              <a:solidFill>
                <a:schemeClr val="accent1"/>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35" name="#pandemic"/>
              <p:cNvSpPr txBox="1"/>
              <p:nvPr/>
            </p:nvSpPr>
            <p:spPr>
              <a:xfrm>
                <a:off x="800295" y="1379506"/>
                <a:ext cx="106311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#pandemic</a:t>
                </a:r>
              </a:p>
            </p:txBody>
          </p:sp>
        </p:grpSp>
        <p:grpSp>
          <p:nvGrpSpPr>
            <p:cNvPr id="355" name="Group"/>
            <p:cNvGrpSpPr/>
            <p:nvPr/>
          </p:nvGrpSpPr>
          <p:grpSpPr>
            <a:xfrm>
              <a:off x="-1" y="5045146"/>
              <a:ext cx="3285340" cy="1714919"/>
              <a:chOff x="0" y="0"/>
              <a:chExt cx="3285338" cy="1714918"/>
            </a:xfrm>
          </p:grpSpPr>
          <p:sp>
            <p:nvSpPr>
              <p:cNvPr id="337" name="Rounded Rectangle"/>
              <p:cNvSpPr/>
              <p:nvPr/>
            </p:nvSpPr>
            <p:spPr>
              <a:xfrm>
                <a:off x="0" y="1338118"/>
                <a:ext cx="935381"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38" name="#covid"/>
              <p:cNvSpPr txBox="1"/>
              <p:nvPr/>
            </p:nvSpPr>
            <p:spPr>
              <a:xfrm>
                <a:off x="127732" y="1391051"/>
                <a:ext cx="67991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39" name="Rounded Rectangle"/>
              <p:cNvSpPr/>
              <p:nvPr/>
            </p:nvSpPr>
            <p:spPr>
              <a:xfrm>
                <a:off x="1000992" y="1338118"/>
                <a:ext cx="935381"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40" name="#zoom"/>
              <p:cNvSpPr txBox="1"/>
              <p:nvPr/>
            </p:nvSpPr>
            <p:spPr>
              <a:xfrm>
                <a:off x="1128723" y="1391051"/>
                <a:ext cx="6799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41" name="Rounded Rectangle"/>
              <p:cNvSpPr/>
              <p:nvPr/>
            </p:nvSpPr>
            <p:spPr>
              <a:xfrm>
                <a:off x="2003860" y="1338118"/>
                <a:ext cx="1280218"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42" name="#virus 2020"/>
              <p:cNvSpPr txBox="1"/>
              <p:nvPr/>
            </p:nvSpPr>
            <p:spPr>
              <a:xfrm>
                <a:off x="2002601" y="1391051"/>
                <a:ext cx="128273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sp>
            <p:nvSpPr>
              <p:cNvPr id="343" name="Rounded Rectangle"/>
              <p:cNvSpPr/>
              <p:nvPr/>
            </p:nvSpPr>
            <p:spPr>
              <a:xfrm>
                <a:off x="480897" y="889590"/>
                <a:ext cx="1665413"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44" name="#social_distance"/>
              <p:cNvSpPr txBox="1"/>
              <p:nvPr/>
            </p:nvSpPr>
            <p:spPr>
              <a:xfrm>
                <a:off x="559387" y="942523"/>
                <a:ext cx="1508432"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#social_distance</a:t>
                </a:r>
              </a:p>
            </p:txBody>
          </p:sp>
          <p:sp>
            <p:nvSpPr>
              <p:cNvPr id="345" name="Rounded Rectangle"/>
              <p:cNvSpPr/>
              <p:nvPr/>
            </p:nvSpPr>
            <p:spPr>
              <a:xfrm>
                <a:off x="2216939" y="889590"/>
                <a:ext cx="1063113"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46" name="#remote"/>
              <p:cNvSpPr txBox="1"/>
              <p:nvPr/>
            </p:nvSpPr>
            <p:spPr>
              <a:xfrm>
                <a:off x="2344671" y="942523"/>
                <a:ext cx="807649"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#remote</a:t>
                </a:r>
              </a:p>
            </p:txBody>
          </p:sp>
          <p:sp>
            <p:nvSpPr>
              <p:cNvPr id="347" name="Rounded Rectangle"/>
              <p:cNvSpPr/>
              <p:nvPr/>
            </p:nvSpPr>
            <p:spPr>
              <a:xfrm>
                <a:off x="542912" y="442559"/>
                <a:ext cx="1394003"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48" name="#coronavirus"/>
              <p:cNvSpPr txBox="1"/>
              <p:nvPr/>
            </p:nvSpPr>
            <p:spPr>
              <a:xfrm>
                <a:off x="599805" y="495491"/>
                <a:ext cx="12802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49" name="Rounded Rectangle"/>
              <p:cNvSpPr/>
              <p:nvPr/>
            </p:nvSpPr>
            <p:spPr>
              <a:xfrm>
                <a:off x="2003861" y="442559"/>
                <a:ext cx="1280218" cy="376800"/>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50" name="#lockdown"/>
              <p:cNvSpPr txBox="1"/>
              <p:nvPr/>
            </p:nvSpPr>
            <p:spPr>
              <a:xfrm>
                <a:off x="2131592" y="495491"/>
                <a:ext cx="102475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#lockdown</a:t>
                </a:r>
              </a:p>
            </p:txBody>
          </p:sp>
          <p:sp>
            <p:nvSpPr>
              <p:cNvPr id="351" name="Rounded Rectangle"/>
              <p:cNvSpPr/>
              <p:nvPr/>
            </p:nvSpPr>
            <p:spPr>
              <a:xfrm>
                <a:off x="2003860" y="0"/>
                <a:ext cx="1280218" cy="376799"/>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52" name="#quarantine"/>
              <p:cNvSpPr txBox="1"/>
              <p:nvPr/>
            </p:nvSpPr>
            <p:spPr>
              <a:xfrm>
                <a:off x="2068836" y="52932"/>
                <a:ext cx="115026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53" name="Rounded Rectangle"/>
              <p:cNvSpPr/>
              <p:nvPr/>
            </p:nvSpPr>
            <p:spPr>
              <a:xfrm>
                <a:off x="727672" y="0"/>
                <a:ext cx="1208360" cy="376799"/>
              </a:xfrm>
              <a:prstGeom prst="roundRect">
                <a:avLst>
                  <a:gd name="adj" fmla="val 26990"/>
                </a:avLst>
              </a:prstGeom>
              <a:solidFill>
                <a:schemeClr val="accent3"/>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54" name="#pandemic"/>
              <p:cNvSpPr txBox="1"/>
              <p:nvPr/>
            </p:nvSpPr>
            <p:spPr>
              <a:xfrm>
                <a:off x="800295" y="52932"/>
                <a:ext cx="106311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#pandemic</a:t>
                </a:r>
              </a:p>
            </p:txBody>
          </p:sp>
        </p:grpSp>
        <p:grpSp>
          <p:nvGrpSpPr>
            <p:cNvPr id="374" name="Group"/>
            <p:cNvGrpSpPr/>
            <p:nvPr/>
          </p:nvGrpSpPr>
          <p:grpSpPr>
            <a:xfrm>
              <a:off x="7227351" y="2241136"/>
              <a:ext cx="3284080" cy="1703374"/>
              <a:chOff x="0" y="0"/>
              <a:chExt cx="3284079" cy="1703373"/>
            </a:xfrm>
          </p:grpSpPr>
          <p:sp>
            <p:nvSpPr>
              <p:cNvPr id="356" name="Rounded Rectangle"/>
              <p:cNvSpPr/>
              <p:nvPr/>
            </p:nvSpPr>
            <p:spPr>
              <a:xfrm>
                <a:off x="0" y="0"/>
                <a:ext cx="1665413" cy="376799"/>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57" name="#social_distance"/>
              <p:cNvSpPr txBox="1"/>
              <p:nvPr/>
            </p:nvSpPr>
            <p:spPr>
              <a:xfrm>
                <a:off x="78490" y="52932"/>
                <a:ext cx="1508433"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#social_distance</a:t>
                </a:r>
              </a:p>
            </p:txBody>
          </p:sp>
          <p:sp>
            <p:nvSpPr>
              <p:cNvPr id="358" name="Rounded Rectangle"/>
              <p:cNvSpPr/>
              <p:nvPr/>
            </p:nvSpPr>
            <p:spPr>
              <a:xfrm>
                <a:off x="1736042" y="0"/>
                <a:ext cx="1063113" cy="376799"/>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59" name="#remote"/>
              <p:cNvSpPr txBox="1"/>
              <p:nvPr/>
            </p:nvSpPr>
            <p:spPr>
              <a:xfrm>
                <a:off x="1863773" y="52932"/>
                <a:ext cx="807650"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#remote</a:t>
                </a:r>
              </a:p>
            </p:txBody>
          </p:sp>
          <p:sp>
            <p:nvSpPr>
              <p:cNvPr id="360" name="Rounded Rectangle"/>
              <p:cNvSpPr/>
              <p:nvPr/>
            </p:nvSpPr>
            <p:spPr>
              <a:xfrm>
                <a:off x="1276188" y="446699"/>
                <a:ext cx="1280218"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61" name="#quarantine"/>
              <p:cNvSpPr txBox="1"/>
              <p:nvPr/>
            </p:nvSpPr>
            <p:spPr>
              <a:xfrm>
                <a:off x="1341164" y="499632"/>
                <a:ext cx="115026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62" name="Rounded Rectangle"/>
              <p:cNvSpPr/>
              <p:nvPr/>
            </p:nvSpPr>
            <p:spPr>
              <a:xfrm>
                <a:off x="0" y="446699"/>
                <a:ext cx="1208359"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63" name="#pandemic"/>
              <p:cNvSpPr txBox="1"/>
              <p:nvPr/>
            </p:nvSpPr>
            <p:spPr>
              <a:xfrm>
                <a:off x="72624" y="499632"/>
                <a:ext cx="1063113"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#pandemic</a:t>
                </a:r>
              </a:p>
            </p:txBody>
          </p:sp>
          <p:sp>
            <p:nvSpPr>
              <p:cNvPr id="364" name="Rounded Rectangle"/>
              <p:cNvSpPr/>
              <p:nvPr/>
            </p:nvSpPr>
            <p:spPr>
              <a:xfrm>
                <a:off x="0" y="887969"/>
                <a:ext cx="1394002"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65" name="#coronavirus"/>
              <p:cNvSpPr txBox="1"/>
              <p:nvPr/>
            </p:nvSpPr>
            <p:spPr>
              <a:xfrm>
                <a:off x="56892" y="940902"/>
                <a:ext cx="12802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66" name="Rounded Rectangle"/>
              <p:cNvSpPr/>
              <p:nvPr/>
            </p:nvSpPr>
            <p:spPr>
              <a:xfrm>
                <a:off x="1460948" y="887969"/>
                <a:ext cx="1280217"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67" name="#lockdown"/>
              <p:cNvSpPr txBox="1"/>
              <p:nvPr/>
            </p:nvSpPr>
            <p:spPr>
              <a:xfrm>
                <a:off x="1588680" y="940902"/>
                <a:ext cx="102475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#lockdown</a:t>
                </a:r>
              </a:p>
            </p:txBody>
          </p:sp>
          <p:sp>
            <p:nvSpPr>
              <p:cNvPr id="368" name="Rounded Rectangle"/>
              <p:cNvSpPr/>
              <p:nvPr/>
            </p:nvSpPr>
            <p:spPr>
              <a:xfrm>
                <a:off x="0" y="1326573"/>
                <a:ext cx="935381"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69" name="#covid"/>
              <p:cNvSpPr txBox="1"/>
              <p:nvPr/>
            </p:nvSpPr>
            <p:spPr>
              <a:xfrm>
                <a:off x="127732" y="1379506"/>
                <a:ext cx="6799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70" name="Rounded Rectangle"/>
              <p:cNvSpPr/>
              <p:nvPr/>
            </p:nvSpPr>
            <p:spPr>
              <a:xfrm>
                <a:off x="1000992" y="1326573"/>
                <a:ext cx="935381"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71" name="#zoom"/>
              <p:cNvSpPr txBox="1"/>
              <p:nvPr/>
            </p:nvSpPr>
            <p:spPr>
              <a:xfrm>
                <a:off x="1128724" y="1379506"/>
                <a:ext cx="67991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72" name="Rounded Rectangle"/>
              <p:cNvSpPr/>
              <p:nvPr/>
            </p:nvSpPr>
            <p:spPr>
              <a:xfrm>
                <a:off x="2003861" y="1326573"/>
                <a:ext cx="1280218" cy="376800"/>
              </a:xfrm>
              <a:prstGeom prst="roundRect">
                <a:avLst>
                  <a:gd name="adj" fmla="val 26990"/>
                </a:avLst>
              </a:prstGeom>
              <a:solidFill>
                <a:schemeClr val="accent2"/>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73" name="#virus 2020"/>
              <p:cNvSpPr txBox="1"/>
              <p:nvPr/>
            </p:nvSpPr>
            <p:spPr>
              <a:xfrm>
                <a:off x="2018954" y="1379506"/>
                <a:ext cx="1250031"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grpSp>
        <p:grpSp>
          <p:nvGrpSpPr>
            <p:cNvPr id="393" name="Group"/>
            <p:cNvGrpSpPr/>
            <p:nvPr/>
          </p:nvGrpSpPr>
          <p:grpSpPr>
            <a:xfrm>
              <a:off x="7233190" y="5045146"/>
              <a:ext cx="3284079" cy="1716582"/>
              <a:chOff x="0" y="0"/>
              <a:chExt cx="3284078" cy="1716580"/>
            </a:xfrm>
          </p:grpSpPr>
          <p:sp>
            <p:nvSpPr>
              <p:cNvPr id="375" name="Rounded Rectangle"/>
              <p:cNvSpPr/>
              <p:nvPr/>
            </p:nvSpPr>
            <p:spPr>
              <a:xfrm>
                <a:off x="1276187" y="0"/>
                <a:ext cx="1280218" cy="376799"/>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76" name="#quarantine"/>
              <p:cNvSpPr txBox="1"/>
              <p:nvPr/>
            </p:nvSpPr>
            <p:spPr>
              <a:xfrm>
                <a:off x="1341163" y="52932"/>
                <a:ext cx="115026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77" name="Rounded Rectangle"/>
              <p:cNvSpPr/>
              <p:nvPr/>
            </p:nvSpPr>
            <p:spPr>
              <a:xfrm>
                <a:off x="0" y="0"/>
                <a:ext cx="1208359" cy="376799"/>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78" name="#pandemic"/>
              <p:cNvSpPr txBox="1"/>
              <p:nvPr/>
            </p:nvSpPr>
            <p:spPr>
              <a:xfrm>
                <a:off x="72622" y="52932"/>
                <a:ext cx="106311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#pandemic</a:t>
                </a:r>
              </a:p>
            </p:txBody>
          </p:sp>
          <p:sp>
            <p:nvSpPr>
              <p:cNvPr id="379" name="Rounded Rectangle"/>
              <p:cNvSpPr/>
              <p:nvPr/>
            </p:nvSpPr>
            <p:spPr>
              <a:xfrm>
                <a:off x="0" y="446593"/>
                <a:ext cx="935381" cy="376800"/>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80" name="#covid"/>
              <p:cNvSpPr txBox="1"/>
              <p:nvPr/>
            </p:nvSpPr>
            <p:spPr>
              <a:xfrm>
                <a:off x="127731" y="499526"/>
                <a:ext cx="6799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81" name="Rounded Rectangle"/>
              <p:cNvSpPr/>
              <p:nvPr/>
            </p:nvSpPr>
            <p:spPr>
              <a:xfrm>
                <a:off x="1000991" y="446593"/>
                <a:ext cx="935382" cy="376800"/>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82" name="#zoom"/>
              <p:cNvSpPr txBox="1"/>
              <p:nvPr/>
            </p:nvSpPr>
            <p:spPr>
              <a:xfrm>
                <a:off x="1128723" y="499526"/>
                <a:ext cx="679917"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83" name="Rounded Rectangle"/>
              <p:cNvSpPr/>
              <p:nvPr/>
            </p:nvSpPr>
            <p:spPr>
              <a:xfrm>
                <a:off x="2003860" y="446593"/>
                <a:ext cx="1280218" cy="376800"/>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84" name="#virus 2020"/>
              <p:cNvSpPr txBox="1"/>
              <p:nvPr/>
            </p:nvSpPr>
            <p:spPr>
              <a:xfrm>
                <a:off x="2039789" y="499526"/>
                <a:ext cx="1208359"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sp>
            <p:nvSpPr>
              <p:cNvPr id="385" name="Rounded Rectangle"/>
              <p:cNvSpPr/>
              <p:nvPr/>
            </p:nvSpPr>
            <p:spPr>
              <a:xfrm>
                <a:off x="0" y="893187"/>
                <a:ext cx="1394002" cy="376800"/>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86" name="#coronavirus"/>
              <p:cNvSpPr txBox="1"/>
              <p:nvPr/>
            </p:nvSpPr>
            <p:spPr>
              <a:xfrm>
                <a:off x="56892" y="946120"/>
                <a:ext cx="12802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87" name="Rounded Rectangle"/>
              <p:cNvSpPr/>
              <p:nvPr/>
            </p:nvSpPr>
            <p:spPr>
              <a:xfrm>
                <a:off x="1460948" y="893187"/>
                <a:ext cx="1280217" cy="376800"/>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88" name="#lockdown"/>
              <p:cNvSpPr txBox="1"/>
              <p:nvPr/>
            </p:nvSpPr>
            <p:spPr>
              <a:xfrm>
                <a:off x="1588679" y="946120"/>
                <a:ext cx="102475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#lockdown</a:t>
                </a:r>
              </a:p>
            </p:txBody>
          </p:sp>
          <p:sp>
            <p:nvSpPr>
              <p:cNvPr id="389" name="Rounded Rectangle"/>
              <p:cNvSpPr/>
              <p:nvPr/>
            </p:nvSpPr>
            <p:spPr>
              <a:xfrm>
                <a:off x="0" y="1339781"/>
                <a:ext cx="1394002" cy="376799"/>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90" name="#coronavirus"/>
              <p:cNvSpPr txBox="1"/>
              <p:nvPr/>
            </p:nvSpPr>
            <p:spPr>
              <a:xfrm>
                <a:off x="56892" y="1392713"/>
                <a:ext cx="1280218"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91" name="Rounded Rectangle"/>
              <p:cNvSpPr/>
              <p:nvPr/>
            </p:nvSpPr>
            <p:spPr>
              <a:xfrm>
                <a:off x="1460948" y="1339781"/>
                <a:ext cx="1280217" cy="376799"/>
              </a:xfrm>
              <a:prstGeom prst="roundRect">
                <a:avLst>
                  <a:gd name="adj" fmla="val 26990"/>
                </a:avLst>
              </a:prstGeom>
              <a:solidFill>
                <a:schemeClr val="accent5"/>
              </a:solidFill>
              <a:ln w="3175" cap="flat">
                <a:noFill/>
                <a:miter lim="400000"/>
              </a:ln>
              <a:effectLst/>
            </p:spPr>
            <p:txBody>
              <a:bodyPr wrap="square" lIns="0" tIns="0" rIns="0" bIns="0" numCol="1" anchor="ctr">
                <a:noAutofit/>
              </a:bodyPr>
              <a:lstStyle/>
              <a:p>
                <a:pPr defTabSz="1087078">
                  <a:defRPr sz="1400" b="0">
                    <a:solidFill>
                      <a:srgbClr val="FFFFFF"/>
                    </a:solidFill>
                    <a:latin typeface="Helvetica Neue Medium"/>
                    <a:ea typeface="Helvetica Neue Medium"/>
                    <a:cs typeface="Helvetica Neue Medium"/>
                    <a:sym typeface="Helvetica Neue Medium"/>
                  </a:defRPr>
                </a:pPr>
                <a:endParaRPr/>
              </a:p>
            </p:txBody>
          </p:sp>
          <p:sp>
            <p:nvSpPr>
              <p:cNvPr id="392" name="#lockdown"/>
              <p:cNvSpPr txBox="1"/>
              <p:nvPr/>
            </p:nvSpPr>
            <p:spPr>
              <a:xfrm>
                <a:off x="1588679" y="1392713"/>
                <a:ext cx="102475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#lockdown</a:t>
                </a:r>
              </a:p>
            </p:txBody>
          </p:sp>
        </p:grpSp>
      </p:grpSp>
    </p:spTree>
  </p:cSld>
  <p:clrMapOvr>
    <a:masterClrMapping/>
  </p:clrMapOvr>
  <p:transition spd="med"/>
</p:sld>
</file>

<file path=ppt/theme/theme1.xml><?xml version="1.0" encoding="utf-8"?>
<a:theme xmlns:a="http://schemas.openxmlformats.org/drawingml/2006/main" name="White">
  <a:themeElements>
    <a:clrScheme name="026-FlatColour">
      <a:dk1>
        <a:srgbClr val="1D1C21"/>
      </a:dk1>
      <a:lt1>
        <a:srgbClr val="F3F6F4"/>
      </a:lt1>
      <a:dk2>
        <a:srgbClr val="516B7E"/>
      </a:dk2>
      <a:lt2>
        <a:srgbClr val="FEFFFE"/>
      </a:lt2>
      <a:accent1>
        <a:srgbClr val="45578F"/>
      </a:accent1>
      <a:accent2>
        <a:srgbClr val="5D9CD2"/>
      </a:accent2>
      <a:accent3>
        <a:srgbClr val="6C3F8E"/>
      </a:accent3>
      <a:accent4>
        <a:srgbClr val="921322"/>
      </a:accent4>
      <a:accent5>
        <a:srgbClr val="B22826"/>
      </a:accent5>
      <a:accent6>
        <a:srgbClr val="45578F"/>
      </a:accent6>
      <a:hlink>
        <a:srgbClr val="45578F"/>
      </a:hlink>
      <a:folHlink>
        <a:srgbClr val="5D9CD2"/>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134</Words>
  <Application>Microsoft Macintosh PowerPoint</Application>
  <PresentationFormat>Custom</PresentationFormat>
  <Paragraphs>39</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DM Sans Bold</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4</cp:revision>
  <dcterms:modified xsi:type="dcterms:W3CDTF">2020-12-14T19:18:41Z</dcterms:modified>
</cp:coreProperties>
</file>