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61"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18"/>
    <p:restoredTop sz="96327"/>
  </p:normalViewPr>
  <p:slideViewPr>
    <p:cSldViewPr snapToGrid="0" snapToObjects="1">
      <p:cViewPr varScale="1">
        <p:scale>
          <a:sx n="59" d="100"/>
          <a:sy n="59" d="100"/>
        </p:scale>
        <p:origin x="912"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8" name="Group"/>
          <p:cNvGrpSpPr/>
          <p:nvPr/>
        </p:nvGrpSpPr>
        <p:grpSpPr>
          <a:xfrm>
            <a:off x="2363437" y="1795016"/>
            <a:ext cx="19719880" cy="9540629"/>
            <a:chOff x="-1" y="0"/>
            <a:chExt cx="19719878" cy="9540627"/>
          </a:xfrm>
        </p:grpSpPr>
        <p:sp>
          <p:nvSpPr>
            <p:cNvPr id="308" name="Circle"/>
            <p:cNvSpPr/>
            <p:nvPr/>
          </p:nvSpPr>
          <p:spPr>
            <a:xfrm>
              <a:off x="7263676" y="3688418"/>
              <a:ext cx="5129771" cy="5129772"/>
            </a:xfrm>
            <a:prstGeom prst="ellipse">
              <a:avLst/>
            </a:prstGeom>
            <a:solidFill>
              <a:schemeClr val="bg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09" name="Social Media"/>
            <p:cNvSpPr txBox="1"/>
            <p:nvPr/>
          </p:nvSpPr>
          <p:spPr>
            <a:xfrm>
              <a:off x="2604270" y="0"/>
              <a:ext cx="14448584" cy="102592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6000" b="0">
                  <a:solidFill>
                    <a:srgbClr val="1D1C21"/>
                  </a:solidFill>
                  <a:latin typeface="+mn-lt"/>
                  <a:ea typeface="+mn-ea"/>
                  <a:cs typeface="+mn-cs"/>
                  <a:sym typeface="DM Sans Bold"/>
                </a:defRPr>
              </a:lvl1pPr>
            </a:lstStyle>
            <a:p>
              <a:r>
                <a:rPr dirty="0">
                  <a:solidFill>
                    <a:schemeClr val="tx1"/>
                  </a:solidFill>
                </a:rPr>
                <a:t>Social Media</a:t>
              </a:r>
            </a:p>
          </p:txBody>
        </p:sp>
        <p:sp>
          <p:nvSpPr>
            <p:cNvPr id="310" name="Lorem ipsum dolor sit amet, consectetur adipiscing elit, sed do eiusmod tempor incididunt ut labore et dolore magna aliqua. Ut enim ad minim veniam, quis nostrud exercitation ullamco laboris nisi ut aliquip ex ea commodo consequat. Duis aute irure dolor"/>
            <p:cNvSpPr txBox="1"/>
            <p:nvPr/>
          </p:nvSpPr>
          <p:spPr>
            <a:xfrm>
              <a:off x="757397" y="1360260"/>
              <a:ext cx="18142328" cy="84125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a:t>
              </a:r>
            </a:p>
          </p:txBody>
        </p:sp>
        <p:sp>
          <p:nvSpPr>
            <p:cNvPr id="311" name="Popular Hashtags in Social Media"/>
            <p:cNvSpPr txBox="1"/>
            <p:nvPr/>
          </p:nvSpPr>
          <p:spPr>
            <a:xfrm>
              <a:off x="8080867" y="5307153"/>
              <a:ext cx="3495389" cy="176458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3600" b="0">
                  <a:solidFill>
                    <a:srgbClr val="1D1C21"/>
                  </a:solidFill>
                  <a:latin typeface="+mn-lt"/>
                  <a:ea typeface="+mn-ea"/>
                  <a:cs typeface="+mn-cs"/>
                  <a:sym typeface="DM Sans Bold"/>
                </a:defRPr>
              </a:lvl1pPr>
            </a:lstStyle>
            <a:p>
              <a:r>
                <a:rPr>
                  <a:solidFill>
                    <a:schemeClr val="tx1"/>
                  </a:solidFill>
                </a:rPr>
                <a:t>Popular Hashtags in Social Media</a:t>
              </a:r>
            </a:p>
          </p:txBody>
        </p:sp>
        <p:sp>
          <p:nvSpPr>
            <p:cNvPr id="312" name="Graphic 26"/>
            <p:cNvSpPr/>
            <p:nvPr/>
          </p:nvSpPr>
          <p:spPr>
            <a:xfrm>
              <a:off x="6885381" y="3257723"/>
              <a:ext cx="646241" cy="64624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422" y="8568"/>
                  </a:moveTo>
                  <a:lnTo>
                    <a:pt x="11753" y="8568"/>
                  </a:lnTo>
                  <a:lnTo>
                    <a:pt x="11753" y="6787"/>
                  </a:lnTo>
                  <a:cubicBezTo>
                    <a:pt x="11753" y="6295"/>
                    <a:pt x="12151" y="5895"/>
                    <a:pt x="12642" y="5895"/>
                  </a:cubicBezTo>
                  <a:cubicBezTo>
                    <a:pt x="12643" y="5895"/>
                    <a:pt x="12643" y="5895"/>
                    <a:pt x="12643" y="5895"/>
                  </a:cubicBezTo>
                  <a:lnTo>
                    <a:pt x="13536" y="5895"/>
                  </a:lnTo>
                  <a:lnTo>
                    <a:pt x="13536" y="3665"/>
                  </a:lnTo>
                  <a:lnTo>
                    <a:pt x="11753" y="3665"/>
                  </a:lnTo>
                  <a:cubicBezTo>
                    <a:pt x="10278" y="3667"/>
                    <a:pt x="9083" y="4865"/>
                    <a:pt x="9085" y="6340"/>
                  </a:cubicBezTo>
                  <a:lnTo>
                    <a:pt x="9085" y="8572"/>
                  </a:lnTo>
                  <a:lnTo>
                    <a:pt x="7306" y="8572"/>
                  </a:lnTo>
                  <a:lnTo>
                    <a:pt x="7306" y="10800"/>
                  </a:lnTo>
                  <a:lnTo>
                    <a:pt x="9085" y="10800"/>
                  </a:lnTo>
                  <a:lnTo>
                    <a:pt x="9085" y="17935"/>
                  </a:lnTo>
                  <a:lnTo>
                    <a:pt x="11753" y="17935"/>
                  </a:lnTo>
                  <a:lnTo>
                    <a:pt x="11753" y="10800"/>
                  </a:lnTo>
                  <a:lnTo>
                    <a:pt x="13536" y="10800"/>
                  </a:lnTo>
                  <a:close/>
                </a:path>
              </a:pathLst>
            </a:custGeom>
            <a:solidFill>
              <a:schemeClr val="accent1"/>
            </a:solidFill>
            <a:ln w="12700" cap="flat">
              <a:noFill/>
              <a:miter lim="400000"/>
            </a:ln>
            <a:effectLst/>
          </p:spPr>
          <p:txBody>
            <a:bodyPr wrap="square" lIns="45719" tIns="45719" rIns="45719" bIns="45719"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13" name="Shape"/>
            <p:cNvSpPr/>
            <p:nvPr/>
          </p:nvSpPr>
          <p:spPr>
            <a:xfrm>
              <a:off x="6556924" y="2975161"/>
              <a:ext cx="6583262" cy="6548001"/>
            </a:xfrm>
            <a:custGeom>
              <a:avLst/>
              <a:gdLst/>
              <a:ahLst/>
              <a:cxnLst>
                <a:cxn ang="0">
                  <a:pos x="wd2" y="hd2"/>
                </a:cxn>
                <a:cxn ang="5400000">
                  <a:pos x="wd2" y="hd2"/>
                </a:cxn>
                <a:cxn ang="10800000">
                  <a:pos x="wd2" y="hd2"/>
                </a:cxn>
                <a:cxn ang="16200000">
                  <a:pos x="wd2" y="hd2"/>
                </a:cxn>
              </a:cxnLst>
              <a:rect l="0" t="0" r="r" b="b"/>
              <a:pathLst>
                <a:path w="21210" h="21142" extrusionOk="0">
                  <a:moveTo>
                    <a:pt x="15298" y="2047"/>
                  </a:moveTo>
                  <a:cubicBezTo>
                    <a:pt x="13827" y="1237"/>
                    <a:pt x="12175" y="815"/>
                    <a:pt x="10497" y="819"/>
                  </a:cubicBezTo>
                  <a:cubicBezTo>
                    <a:pt x="8903" y="823"/>
                    <a:pt x="7333" y="1213"/>
                    <a:pt x="5922" y="1955"/>
                  </a:cubicBezTo>
                  <a:cubicBezTo>
                    <a:pt x="5762" y="2065"/>
                    <a:pt x="5570" y="2115"/>
                    <a:pt x="5377" y="2099"/>
                  </a:cubicBezTo>
                  <a:cubicBezTo>
                    <a:pt x="5192" y="2082"/>
                    <a:pt x="5018" y="2005"/>
                    <a:pt x="4882" y="1878"/>
                  </a:cubicBezTo>
                  <a:lnTo>
                    <a:pt x="3477" y="555"/>
                  </a:lnTo>
                  <a:cubicBezTo>
                    <a:pt x="2676" y="-193"/>
                    <a:pt x="1426" y="-168"/>
                    <a:pt x="656" y="612"/>
                  </a:cubicBezTo>
                  <a:cubicBezTo>
                    <a:pt x="-59" y="1335"/>
                    <a:pt x="-121" y="2480"/>
                    <a:pt x="512" y="3276"/>
                  </a:cubicBezTo>
                  <a:lnTo>
                    <a:pt x="1915" y="4720"/>
                  </a:lnTo>
                  <a:cubicBezTo>
                    <a:pt x="2049" y="4854"/>
                    <a:pt x="2134" y="5028"/>
                    <a:pt x="2159" y="5216"/>
                  </a:cubicBezTo>
                  <a:cubicBezTo>
                    <a:pt x="2183" y="5393"/>
                    <a:pt x="2151" y="5573"/>
                    <a:pt x="2068" y="5731"/>
                  </a:cubicBezTo>
                  <a:cubicBezTo>
                    <a:pt x="1232" y="7191"/>
                    <a:pt x="789" y="8844"/>
                    <a:pt x="783" y="10528"/>
                  </a:cubicBezTo>
                  <a:cubicBezTo>
                    <a:pt x="777" y="12190"/>
                    <a:pt x="1197" y="13826"/>
                    <a:pt x="2002" y="15279"/>
                  </a:cubicBezTo>
                  <a:cubicBezTo>
                    <a:pt x="2098" y="15447"/>
                    <a:pt x="2140" y="15640"/>
                    <a:pt x="2122" y="15833"/>
                  </a:cubicBezTo>
                  <a:cubicBezTo>
                    <a:pt x="2103" y="16032"/>
                    <a:pt x="2021" y="16220"/>
                    <a:pt x="1888" y="16370"/>
                  </a:cubicBezTo>
                  <a:lnTo>
                    <a:pt x="505" y="17784"/>
                  </a:lnTo>
                  <a:cubicBezTo>
                    <a:pt x="-174" y="18552"/>
                    <a:pt x="-167" y="19709"/>
                    <a:pt x="521" y="20469"/>
                  </a:cubicBezTo>
                  <a:cubicBezTo>
                    <a:pt x="1300" y="21330"/>
                    <a:pt x="2637" y="21370"/>
                    <a:pt x="3467" y="20557"/>
                  </a:cubicBezTo>
                  <a:lnTo>
                    <a:pt x="4720" y="19335"/>
                  </a:lnTo>
                  <a:cubicBezTo>
                    <a:pt x="4864" y="19181"/>
                    <a:pt x="5056" y="19081"/>
                    <a:pt x="5264" y="19051"/>
                  </a:cubicBezTo>
                  <a:cubicBezTo>
                    <a:pt x="5481" y="19020"/>
                    <a:pt x="5702" y="19068"/>
                    <a:pt x="5888" y="19185"/>
                  </a:cubicBezTo>
                  <a:cubicBezTo>
                    <a:pt x="7310" y="19957"/>
                    <a:pt x="8902" y="20363"/>
                    <a:pt x="10520" y="20365"/>
                  </a:cubicBezTo>
                  <a:cubicBezTo>
                    <a:pt x="12200" y="20367"/>
                    <a:pt x="13853" y="19934"/>
                    <a:pt x="15317" y="19108"/>
                  </a:cubicBezTo>
                  <a:cubicBezTo>
                    <a:pt x="15487" y="19012"/>
                    <a:pt x="15683" y="18971"/>
                    <a:pt x="15877" y="18993"/>
                  </a:cubicBezTo>
                  <a:cubicBezTo>
                    <a:pt x="16064" y="19013"/>
                    <a:pt x="16241" y="19090"/>
                    <a:pt x="16384" y="19213"/>
                  </a:cubicBezTo>
                  <a:lnTo>
                    <a:pt x="17707" y="20514"/>
                  </a:lnTo>
                  <a:cubicBezTo>
                    <a:pt x="18508" y="21333"/>
                    <a:pt x="19823" y="21334"/>
                    <a:pt x="20625" y="20516"/>
                  </a:cubicBezTo>
                  <a:cubicBezTo>
                    <a:pt x="21426" y="19698"/>
                    <a:pt x="21401" y="18381"/>
                    <a:pt x="20571" y="17594"/>
                  </a:cubicBezTo>
                  <a:lnTo>
                    <a:pt x="19273" y="16334"/>
                  </a:lnTo>
                  <a:cubicBezTo>
                    <a:pt x="19155" y="16212"/>
                    <a:pt x="19073" y="16060"/>
                    <a:pt x="19037" y="15895"/>
                  </a:cubicBezTo>
                  <a:cubicBezTo>
                    <a:pt x="18986" y="15669"/>
                    <a:pt x="19022" y="15433"/>
                    <a:pt x="19136" y="15232"/>
                  </a:cubicBezTo>
                  <a:cubicBezTo>
                    <a:pt x="19906" y="13794"/>
                    <a:pt x="20307" y="12188"/>
                    <a:pt x="20305" y="10556"/>
                  </a:cubicBezTo>
                  <a:cubicBezTo>
                    <a:pt x="20302" y="8953"/>
                    <a:pt x="19908" y="7374"/>
                    <a:pt x="19158" y="5957"/>
                  </a:cubicBezTo>
                  <a:cubicBezTo>
                    <a:pt x="19040" y="5798"/>
                    <a:pt x="18977" y="5604"/>
                    <a:pt x="18978" y="5406"/>
                  </a:cubicBezTo>
                  <a:cubicBezTo>
                    <a:pt x="18978" y="5190"/>
                    <a:pt x="19054" y="4981"/>
                    <a:pt x="19191" y="4815"/>
                  </a:cubicBezTo>
                  <a:lnTo>
                    <a:pt x="20642" y="3351"/>
                  </a:lnTo>
                  <a:cubicBezTo>
                    <a:pt x="21348" y="2516"/>
                    <a:pt x="21269" y="1271"/>
                    <a:pt x="20461" y="533"/>
                  </a:cubicBezTo>
                  <a:cubicBezTo>
                    <a:pt x="19626" y="-230"/>
                    <a:pt x="18330" y="-167"/>
                    <a:pt x="17573" y="674"/>
                  </a:cubicBezTo>
                  <a:lnTo>
                    <a:pt x="16323" y="1890"/>
                  </a:lnTo>
                  <a:cubicBezTo>
                    <a:pt x="16193" y="2024"/>
                    <a:pt x="16022" y="2112"/>
                    <a:pt x="15837" y="2140"/>
                  </a:cubicBezTo>
                  <a:cubicBezTo>
                    <a:pt x="15652" y="2169"/>
                    <a:pt x="15463" y="2136"/>
                    <a:pt x="15298" y="2047"/>
                  </a:cubicBezTo>
                  <a:close/>
                </a:path>
              </a:pathLst>
            </a:custGeom>
            <a:noFill/>
            <a:ln w="25400" cap="flat">
              <a:solidFill>
                <a:schemeClr val="tx2"/>
              </a:solidFill>
              <a:prstDash val="solid"/>
              <a:miter lim="400000"/>
            </a:ln>
            <a:effectLst/>
          </p:spPr>
          <p:txBody>
            <a:bodyPr wrap="square" lIns="50800" tIns="50800" rIns="50800" bIns="50800" numCol="1" anchor="ctr">
              <a:noAutofit/>
            </a:bodyPr>
            <a:lstStyle/>
            <a:p>
              <a:endParaRPr/>
            </a:p>
          </p:txBody>
        </p:sp>
        <p:sp>
          <p:nvSpPr>
            <p:cNvPr id="314" name="Graphic 172"/>
            <p:cNvSpPr/>
            <p:nvPr/>
          </p:nvSpPr>
          <p:spPr>
            <a:xfrm>
              <a:off x="12177146" y="3257723"/>
              <a:ext cx="646241" cy="64624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932" y="6872"/>
                  </a:moveTo>
                  <a:cubicBezTo>
                    <a:pt x="17415" y="7098"/>
                    <a:pt x="16868" y="7248"/>
                    <a:pt x="16309" y="7318"/>
                  </a:cubicBezTo>
                  <a:cubicBezTo>
                    <a:pt x="16899" y="6967"/>
                    <a:pt x="17340" y="6411"/>
                    <a:pt x="17549" y="5756"/>
                  </a:cubicBezTo>
                  <a:cubicBezTo>
                    <a:pt x="16996" y="6084"/>
                    <a:pt x="16392" y="6316"/>
                    <a:pt x="15762" y="6440"/>
                  </a:cubicBezTo>
                  <a:cubicBezTo>
                    <a:pt x="14701" y="5303"/>
                    <a:pt x="12919" y="5241"/>
                    <a:pt x="11782" y="6302"/>
                  </a:cubicBezTo>
                  <a:cubicBezTo>
                    <a:pt x="11208" y="6837"/>
                    <a:pt x="10883" y="7587"/>
                    <a:pt x="10886" y="8372"/>
                  </a:cubicBezTo>
                  <a:cubicBezTo>
                    <a:pt x="10884" y="8590"/>
                    <a:pt x="10906" y="8807"/>
                    <a:pt x="10952" y="9020"/>
                  </a:cubicBezTo>
                  <a:cubicBezTo>
                    <a:pt x="8682" y="8907"/>
                    <a:pt x="6569" y="7830"/>
                    <a:pt x="5143" y="6061"/>
                  </a:cubicBezTo>
                  <a:cubicBezTo>
                    <a:pt x="4390" y="7351"/>
                    <a:pt x="4768" y="9004"/>
                    <a:pt x="6007" y="9838"/>
                  </a:cubicBezTo>
                  <a:cubicBezTo>
                    <a:pt x="5561" y="9826"/>
                    <a:pt x="5124" y="9707"/>
                    <a:pt x="4733" y="9490"/>
                  </a:cubicBezTo>
                  <a:lnTo>
                    <a:pt x="4733" y="9521"/>
                  </a:lnTo>
                  <a:cubicBezTo>
                    <a:pt x="4734" y="10865"/>
                    <a:pt x="5676" y="12024"/>
                    <a:pt x="6991" y="12298"/>
                  </a:cubicBezTo>
                  <a:cubicBezTo>
                    <a:pt x="6750" y="12361"/>
                    <a:pt x="6502" y="12392"/>
                    <a:pt x="6252" y="12391"/>
                  </a:cubicBezTo>
                  <a:cubicBezTo>
                    <a:pt x="6073" y="12394"/>
                    <a:pt x="5895" y="12378"/>
                    <a:pt x="5719" y="12342"/>
                  </a:cubicBezTo>
                  <a:cubicBezTo>
                    <a:pt x="6090" y="13490"/>
                    <a:pt x="7146" y="14279"/>
                    <a:pt x="8352" y="14311"/>
                  </a:cubicBezTo>
                  <a:cubicBezTo>
                    <a:pt x="7356" y="15092"/>
                    <a:pt x="6126" y="15517"/>
                    <a:pt x="4860" y="15516"/>
                  </a:cubicBezTo>
                  <a:cubicBezTo>
                    <a:pt x="4635" y="15518"/>
                    <a:pt x="4410" y="15505"/>
                    <a:pt x="4186" y="15477"/>
                  </a:cubicBezTo>
                  <a:cubicBezTo>
                    <a:pt x="7913" y="17867"/>
                    <a:pt x="12872" y="16784"/>
                    <a:pt x="15262" y="13057"/>
                  </a:cubicBezTo>
                  <a:cubicBezTo>
                    <a:pt x="16095" y="11759"/>
                    <a:pt x="16535" y="10247"/>
                    <a:pt x="16530" y="8704"/>
                  </a:cubicBezTo>
                  <a:cubicBezTo>
                    <a:pt x="16530" y="8580"/>
                    <a:pt x="16526" y="8459"/>
                    <a:pt x="16520" y="8339"/>
                  </a:cubicBezTo>
                  <a:cubicBezTo>
                    <a:pt x="17076" y="7940"/>
                    <a:pt x="17555" y="7443"/>
                    <a:pt x="17932" y="6872"/>
                  </a:cubicBezTo>
                  <a:close/>
                </a:path>
              </a:pathLst>
            </a:custGeom>
            <a:solidFill>
              <a:schemeClr val="accent2"/>
            </a:solidFill>
            <a:ln w="12700" cap="flat">
              <a:noFill/>
              <a:miter lim="400000"/>
            </a:ln>
            <a:effectLst/>
          </p:spPr>
          <p:txBody>
            <a:bodyPr wrap="square" lIns="45719" tIns="45719" rIns="45719" bIns="45719"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15" name="Freeform 11"/>
            <p:cNvSpPr/>
            <p:nvPr/>
          </p:nvSpPr>
          <p:spPr>
            <a:xfrm>
              <a:off x="6884651" y="8557961"/>
              <a:ext cx="647701" cy="6477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6"/>
                    <a:pt x="0" y="10800"/>
                  </a:cubicBezTo>
                  <a:cubicBezTo>
                    <a:pt x="0" y="16764"/>
                    <a:pt x="4836" y="21600"/>
                    <a:pt x="10800" y="21600"/>
                  </a:cubicBezTo>
                  <a:cubicBezTo>
                    <a:pt x="16764" y="21600"/>
                    <a:pt x="21600" y="16764"/>
                    <a:pt x="21600" y="10800"/>
                  </a:cubicBezTo>
                  <a:cubicBezTo>
                    <a:pt x="21600" y="4836"/>
                    <a:pt x="16764" y="0"/>
                    <a:pt x="10800" y="0"/>
                  </a:cubicBezTo>
                  <a:close/>
                  <a:moveTo>
                    <a:pt x="10800" y="4599"/>
                  </a:moveTo>
                  <a:cubicBezTo>
                    <a:pt x="12484" y="4599"/>
                    <a:pt x="12695" y="4603"/>
                    <a:pt x="13356" y="4634"/>
                  </a:cubicBezTo>
                  <a:cubicBezTo>
                    <a:pt x="14016" y="4664"/>
                    <a:pt x="14466" y="4770"/>
                    <a:pt x="14861" y="4923"/>
                  </a:cubicBezTo>
                  <a:cubicBezTo>
                    <a:pt x="15275" y="5079"/>
                    <a:pt x="15651" y="5324"/>
                    <a:pt x="15961" y="5639"/>
                  </a:cubicBezTo>
                  <a:cubicBezTo>
                    <a:pt x="16276" y="5949"/>
                    <a:pt x="16521" y="6322"/>
                    <a:pt x="16677" y="6736"/>
                  </a:cubicBezTo>
                  <a:cubicBezTo>
                    <a:pt x="16830" y="7130"/>
                    <a:pt x="16936" y="7580"/>
                    <a:pt x="16966" y="8241"/>
                  </a:cubicBezTo>
                  <a:cubicBezTo>
                    <a:pt x="16997" y="8902"/>
                    <a:pt x="17001" y="9116"/>
                    <a:pt x="17001" y="10800"/>
                  </a:cubicBezTo>
                  <a:cubicBezTo>
                    <a:pt x="17001" y="12484"/>
                    <a:pt x="16993" y="12695"/>
                    <a:pt x="16963" y="13356"/>
                  </a:cubicBezTo>
                  <a:cubicBezTo>
                    <a:pt x="16933" y="14016"/>
                    <a:pt x="16830" y="14466"/>
                    <a:pt x="16677" y="14861"/>
                  </a:cubicBezTo>
                  <a:cubicBezTo>
                    <a:pt x="16354" y="15694"/>
                    <a:pt x="15694" y="16351"/>
                    <a:pt x="14861" y="16673"/>
                  </a:cubicBezTo>
                  <a:cubicBezTo>
                    <a:pt x="14467" y="16826"/>
                    <a:pt x="14016" y="16933"/>
                    <a:pt x="13356" y="16963"/>
                  </a:cubicBezTo>
                  <a:cubicBezTo>
                    <a:pt x="12695" y="16993"/>
                    <a:pt x="12484" y="17001"/>
                    <a:pt x="10800" y="17001"/>
                  </a:cubicBezTo>
                  <a:cubicBezTo>
                    <a:pt x="9116" y="17001"/>
                    <a:pt x="8905" y="16993"/>
                    <a:pt x="8244" y="16963"/>
                  </a:cubicBezTo>
                  <a:cubicBezTo>
                    <a:pt x="7584" y="16933"/>
                    <a:pt x="7133" y="16826"/>
                    <a:pt x="6739" y="16673"/>
                  </a:cubicBezTo>
                  <a:cubicBezTo>
                    <a:pt x="6325" y="16517"/>
                    <a:pt x="5949" y="16276"/>
                    <a:pt x="5639" y="15961"/>
                  </a:cubicBezTo>
                  <a:cubicBezTo>
                    <a:pt x="5324" y="15651"/>
                    <a:pt x="5079" y="15275"/>
                    <a:pt x="4923" y="14861"/>
                  </a:cubicBezTo>
                  <a:cubicBezTo>
                    <a:pt x="4770" y="14467"/>
                    <a:pt x="4667" y="14016"/>
                    <a:pt x="4637" y="13356"/>
                  </a:cubicBezTo>
                  <a:cubicBezTo>
                    <a:pt x="4607" y="12695"/>
                    <a:pt x="4599" y="12484"/>
                    <a:pt x="4599" y="10800"/>
                  </a:cubicBezTo>
                  <a:cubicBezTo>
                    <a:pt x="4599" y="9116"/>
                    <a:pt x="4607" y="8902"/>
                    <a:pt x="4637" y="8241"/>
                  </a:cubicBezTo>
                  <a:cubicBezTo>
                    <a:pt x="4667" y="7580"/>
                    <a:pt x="4770" y="7130"/>
                    <a:pt x="4923" y="6736"/>
                  </a:cubicBezTo>
                  <a:cubicBezTo>
                    <a:pt x="5079" y="6322"/>
                    <a:pt x="5324" y="5949"/>
                    <a:pt x="5639" y="5639"/>
                  </a:cubicBezTo>
                  <a:cubicBezTo>
                    <a:pt x="5949" y="5324"/>
                    <a:pt x="6325" y="5079"/>
                    <a:pt x="6739" y="4923"/>
                  </a:cubicBezTo>
                  <a:cubicBezTo>
                    <a:pt x="7134" y="4770"/>
                    <a:pt x="7584" y="4664"/>
                    <a:pt x="8244" y="4634"/>
                  </a:cubicBezTo>
                  <a:cubicBezTo>
                    <a:pt x="8905" y="4603"/>
                    <a:pt x="9116" y="4599"/>
                    <a:pt x="10800" y="4599"/>
                  </a:cubicBezTo>
                  <a:close/>
                  <a:moveTo>
                    <a:pt x="10800" y="5716"/>
                  </a:moveTo>
                  <a:cubicBezTo>
                    <a:pt x="9144" y="5716"/>
                    <a:pt x="8947" y="5721"/>
                    <a:pt x="8293" y="5751"/>
                  </a:cubicBezTo>
                  <a:cubicBezTo>
                    <a:pt x="7688" y="5779"/>
                    <a:pt x="7362" y="5879"/>
                    <a:pt x="7144" y="5964"/>
                  </a:cubicBezTo>
                  <a:cubicBezTo>
                    <a:pt x="6875" y="6063"/>
                    <a:pt x="6628" y="6222"/>
                    <a:pt x="6428" y="6428"/>
                  </a:cubicBezTo>
                  <a:cubicBezTo>
                    <a:pt x="6222" y="6628"/>
                    <a:pt x="6067" y="6871"/>
                    <a:pt x="5967" y="7141"/>
                  </a:cubicBezTo>
                  <a:cubicBezTo>
                    <a:pt x="5883" y="7359"/>
                    <a:pt x="5778" y="7688"/>
                    <a:pt x="5751" y="8293"/>
                  </a:cubicBezTo>
                  <a:cubicBezTo>
                    <a:pt x="5721" y="8947"/>
                    <a:pt x="5716" y="9144"/>
                    <a:pt x="5716" y="10800"/>
                  </a:cubicBezTo>
                  <a:cubicBezTo>
                    <a:pt x="5716" y="12456"/>
                    <a:pt x="5721" y="12650"/>
                    <a:pt x="5751" y="13304"/>
                  </a:cubicBezTo>
                  <a:cubicBezTo>
                    <a:pt x="5778" y="13908"/>
                    <a:pt x="5883" y="14237"/>
                    <a:pt x="5967" y="14456"/>
                  </a:cubicBezTo>
                  <a:cubicBezTo>
                    <a:pt x="6067" y="14725"/>
                    <a:pt x="6222" y="14968"/>
                    <a:pt x="6428" y="15168"/>
                  </a:cubicBezTo>
                  <a:cubicBezTo>
                    <a:pt x="6628" y="15374"/>
                    <a:pt x="6875" y="15533"/>
                    <a:pt x="7144" y="15633"/>
                  </a:cubicBezTo>
                  <a:cubicBezTo>
                    <a:pt x="7363" y="15718"/>
                    <a:pt x="7688" y="15818"/>
                    <a:pt x="8293" y="15846"/>
                  </a:cubicBezTo>
                  <a:cubicBezTo>
                    <a:pt x="8947" y="15875"/>
                    <a:pt x="9144" y="15884"/>
                    <a:pt x="10800" y="15884"/>
                  </a:cubicBezTo>
                  <a:cubicBezTo>
                    <a:pt x="12456" y="15884"/>
                    <a:pt x="12653" y="15875"/>
                    <a:pt x="13307" y="15846"/>
                  </a:cubicBezTo>
                  <a:cubicBezTo>
                    <a:pt x="13912" y="15818"/>
                    <a:pt x="14241" y="15718"/>
                    <a:pt x="14459" y="15633"/>
                  </a:cubicBezTo>
                  <a:cubicBezTo>
                    <a:pt x="15000" y="15424"/>
                    <a:pt x="15427" y="14997"/>
                    <a:pt x="15636" y="14456"/>
                  </a:cubicBezTo>
                  <a:cubicBezTo>
                    <a:pt x="15721" y="14237"/>
                    <a:pt x="15821" y="13908"/>
                    <a:pt x="15849" y="13304"/>
                  </a:cubicBezTo>
                  <a:cubicBezTo>
                    <a:pt x="15879" y="12650"/>
                    <a:pt x="15884" y="12456"/>
                    <a:pt x="15884" y="10800"/>
                  </a:cubicBezTo>
                  <a:cubicBezTo>
                    <a:pt x="15884" y="9144"/>
                    <a:pt x="15879" y="8947"/>
                    <a:pt x="15849" y="8293"/>
                  </a:cubicBezTo>
                  <a:cubicBezTo>
                    <a:pt x="15822" y="7688"/>
                    <a:pt x="15721" y="7359"/>
                    <a:pt x="15636" y="7141"/>
                  </a:cubicBezTo>
                  <a:cubicBezTo>
                    <a:pt x="15537" y="6871"/>
                    <a:pt x="15378" y="6628"/>
                    <a:pt x="15172" y="6428"/>
                  </a:cubicBezTo>
                  <a:cubicBezTo>
                    <a:pt x="14972" y="6222"/>
                    <a:pt x="14729" y="6063"/>
                    <a:pt x="14459" y="5964"/>
                  </a:cubicBezTo>
                  <a:cubicBezTo>
                    <a:pt x="14241" y="5879"/>
                    <a:pt x="13912" y="5778"/>
                    <a:pt x="13307" y="5751"/>
                  </a:cubicBezTo>
                  <a:cubicBezTo>
                    <a:pt x="12653" y="5721"/>
                    <a:pt x="12456" y="5716"/>
                    <a:pt x="10800" y="5716"/>
                  </a:cubicBezTo>
                  <a:close/>
                  <a:moveTo>
                    <a:pt x="14110" y="6746"/>
                  </a:moveTo>
                  <a:cubicBezTo>
                    <a:pt x="14521" y="6746"/>
                    <a:pt x="14854" y="7079"/>
                    <a:pt x="14854" y="7490"/>
                  </a:cubicBezTo>
                  <a:cubicBezTo>
                    <a:pt x="14854" y="7901"/>
                    <a:pt x="14521" y="8234"/>
                    <a:pt x="14110" y="8234"/>
                  </a:cubicBezTo>
                  <a:cubicBezTo>
                    <a:pt x="13699" y="8234"/>
                    <a:pt x="13366" y="7901"/>
                    <a:pt x="13366" y="7490"/>
                  </a:cubicBezTo>
                  <a:cubicBezTo>
                    <a:pt x="13366" y="7079"/>
                    <a:pt x="13699" y="6746"/>
                    <a:pt x="14110" y="6746"/>
                  </a:cubicBezTo>
                  <a:close/>
                  <a:moveTo>
                    <a:pt x="10800" y="7616"/>
                  </a:moveTo>
                  <a:cubicBezTo>
                    <a:pt x="12559" y="7616"/>
                    <a:pt x="13984" y="9041"/>
                    <a:pt x="13984" y="10800"/>
                  </a:cubicBezTo>
                  <a:cubicBezTo>
                    <a:pt x="13984" y="12559"/>
                    <a:pt x="12559" y="13984"/>
                    <a:pt x="10800" y="13984"/>
                  </a:cubicBezTo>
                  <a:cubicBezTo>
                    <a:pt x="9041" y="13984"/>
                    <a:pt x="7616" y="12559"/>
                    <a:pt x="7616" y="10800"/>
                  </a:cubicBezTo>
                  <a:cubicBezTo>
                    <a:pt x="7616" y="9041"/>
                    <a:pt x="9041" y="7616"/>
                    <a:pt x="10800" y="7616"/>
                  </a:cubicBezTo>
                  <a:close/>
                  <a:moveTo>
                    <a:pt x="10800" y="8733"/>
                  </a:moveTo>
                  <a:cubicBezTo>
                    <a:pt x="9658" y="8733"/>
                    <a:pt x="8733" y="9658"/>
                    <a:pt x="8733" y="10800"/>
                  </a:cubicBezTo>
                  <a:cubicBezTo>
                    <a:pt x="8733" y="11942"/>
                    <a:pt x="9658" y="12867"/>
                    <a:pt x="10800" y="12867"/>
                  </a:cubicBezTo>
                  <a:cubicBezTo>
                    <a:pt x="11942" y="12867"/>
                    <a:pt x="12867" y="11942"/>
                    <a:pt x="12867" y="10800"/>
                  </a:cubicBezTo>
                  <a:cubicBezTo>
                    <a:pt x="12867" y="9658"/>
                    <a:pt x="11942" y="8733"/>
                    <a:pt x="10800" y="8733"/>
                  </a:cubicBezTo>
                  <a:close/>
                </a:path>
              </a:pathLst>
            </a:custGeom>
            <a:solidFill>
              <a:schemeClr val="accent3"/>
            </a:solidFill>
            <a:ln w="12700" cap="flat">
              <a:noFill/>
              <a:miter lim="400000"/>
            </a:ln>
            <a:effectLst/>
          </p:spPr>
          <p:txBody>
            <a:bodyPr wrap="square" lIns="45719" tIns="45719" rIns="45719" bIns="45719"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16" name="Freeform 8"/>
            <p:cNvSpPr/>
            <p:nvPr/>
          </p:nvSpPr>
          <p:spPr>
            <a:xfrm>
              <a:off x="12173895" y="8542696"/>
              <a:ext cx="652745" cy="65283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8"/>
                    <a:pt x="0" y="10801"/>
                  </a:cubicBezTo>
                  <a:cubicBezTo>
                    <a:pt x="0" y="16765"/>
                    <a:pt x="4836" y="21600"/>
                    <a:pt x="10800" y="21600"/>
                  </a:cubicBezTo>
                  <a:cubicBezTo>
                    <a:pt x="16764" y="21600"/>
                    <a:pt x="21600" y="16765"/>
                    <a:pt x="21600" y="10801"/>
                  </a:cubicBezTo>
                  <a:cubicBezTo>
                    <a:pt x="21600" y="4838"/>
                    <a:pt x="16764" y="0"/>
                    <a:pt x="10800" y="0"/>
                  </a:cubicBezTo>
                  <a:close/>
                  <a:moveTo>
                    <a:pt x="10800" y="6075"/>
                  </a:moveTo>
                  <a:cubicBezTo>
                    <a:pt x="10800" y="6075"/>
                    <a:pt x="15025" y="6076"/>
                    <a:pt x="16081" y="6365"/>
                  </a:cubicBezTo>
                  <a:cubicBezTo>
                    <a:pt x="16659" y="6521"/>
                    <a:pt x="17114" y="6976"/>
                    <a:pt x="17270" y="7554"/>
                  </a:cubicBezTo>
                  <a:cubicBezTo>
                    <a:pt x="17559" y="8610"/>
                    <a:pt x="17548" y="10813"/>
                    <a:pt x="17548" y="10813"/>
                  </a:cubicBezTo>
                  <a:cubicBezTo>
                    <a:pt x="17548" y="10813"/>
                    <a:pt x="17548" y="13001"/>
                    <a:pt x="17270" y="14057"/>
                  </a:cubicBezTo>
                  <a:cubicBezTo>
                    <a:pt x="17114" y="14635"/>
                    <a:pt x="16659" y="15091"/>
                    <a:pt x="16081" y="15246"/>
                  </a:cubicBezTo>
                  <a:cubicBezTo>
                    <a:pt x="15025" y="15524"/>
                    <a:pt x="10800" y="15525"/>
                    <a:pt x="10800" y="15525"/>
                  </a:cubicBezTo>
                  <a:cubicBezTo>
                    <a:pt x="10800" y="15525"/>
                    <a:pt x="6586" y="15526"/>
                    <a:pt x="5519" y="15237"/>
                  </a:cubicBezTo>
                  <a:cubicBezTo>
                    <a:pt x="4941" y="15082"/>
                    <a:pt x="4483" y="14624"/>
                    <a:pt x="4327" y="14046"/>
                  </a:cubicBezTo>
                  <a:cubicBezTo>
                    <a:pt x="4049" y="13001"/>
                    <a:pt x="4052" y="10801"/>
                    <a:pt x="4052" y="10801"/>
                  </a:cubicBezTo>
                  <a:cubicBezTo>
                    <a:pt x="4052" y="10801"/>
                    <a:pt x="4049" y="8610"/>
                    <a:pt x="4327" y="7554"/>
                  </a:cubicBezTo>
                  <a:cubicBezTo>
                    <a:pt x="4483" y="6976"/>
                    <a:pt x="4952" y="6509"/>
                    <a:pt x="5519" y="6354"/>
                  </a:cubicBezTo>
                  <a:cubicBezTo>
                    <a:pt x="6575" y="6076"/>
                    <a:pt x="10800" y="6075"/>
                    <a:pt x="10800" y="6075"/>
                  </a:cubicBezTo>
                  <a:close/>
                  <a:moveTo>
                    <a:pt x="9453" y="8777"/>
                  </a:moveTo>
                  <a:lnTo>
                    <a:pt x="9453" y="12823"/>
                  </a:lnTo>
                  <a:lnTo>
                    <a:pt x="12968" y="10801"/>
                  </a:lnTo>
                  <a:lnTo>
                    <a:pt x="9453" y="8777"/>
                  </a:lnTo>
                  <a:close/>
                </a:path>
              </a:pathLst>
            </a:custGeom>
            <a:solidFill>
              <a:schemeClr val="accent5"/>
            </a:solidFill>
            <a:ln w="12700" cap="flat">
              <a:noFill/>
              <a:miter lim="400000"/>
            </a:ln>
            <a:effectLst/>
          </p:spPr>
          <p:txBody>
            <a:bodyPr wrap="square" lIns="45719" tIns="45719" rIns="45719" bIns="45719"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nvGrpSpPr>
            <p:cNvPr id="323" name="Group"/>
            <p:cNvGrpSpPr/>
            <p:nvPr/>
          </p:nvGrpSpPr>
          <p:grpSpPr>
            <a:xfrm>
              <a:off x="-1" y="2969520"/>
              <a:ext cx="6157648" cy="706500"/>
              <a:chOff x="0" y="0"/>
              <a:chExt cx="6157646" cy="706499"/>
            </a:xfrm>
          </p:grpSpPr>
          <p:sp>
            <p:nvSpPr>
              <p:cNvPr id="317" name="Rounded Rectangle"/>
              <p:cNvSpPr/>
              <p:nvPr/>
            </p:nvSpPr>
            <p:spPr>
              <a:xfrm>
                <a:off x="0" y="0"/>
                <a:ext cx="1753839" cy="706499"/>
              </a:xfrm>
              <a:prstGeom prst="roundRect">
                <a:avLst>
                  <a:gd name="adj" fmla="val 26990"/>
                </a:avLst>
              </a:prstGeom>
              <a:solidFill>
                <a:schemeClr val="accent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18" name="#covid"/>
              <p:cNvSpPr txBox="1"/>
              <p:nvPr/>
            </p:nvSpPr>
            <p:spPr>
              <a:xfrm>
                <a:off x="239497" y="99248"/>
                <a:ext cx="1274844" cy="47192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#covid</a:t>
                </a:r>
              </a:p>
            </p:txBody>
          </p:sp>
          <p:sp>
            <p:nvSpPr>
              <p:cNvPr id="319" name="Rounded Rectangle"/>
              <p:cNvSpPr/>
              <p:nvPr/>
            </p:nvSpPr>
            <p:spPr>
              <a:xfrm>
                <a:off x="1876859" y="0"/>
                <a:ext cx="1753839" cy="706499"/>
              </a:xfrm>
              <a:prstGeom prst="roundRect">
                <a:avLst>
                  <a:gd name="adj" fmla="val 26990"/>
                </a:avLst>
              </a:prstGeom>
              <a:solidFill>
                <a:schemeClr val="accent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20" name="#zoom"/>
              <p:cNvSpPr txBox="1"/>
              <p:nvPr/>
            </p:nvSpPr>
            <p:spPr>
              <a:xfrm>
                <a:off x="2116357" y="99248"/>
                <a:ext cx="1274844" cy="47192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#zoom</a:t>
                </a:r>
              </a:p>
            </p:txBody>
          </p:sp>
          <p:sp>
            <p:nvSpPr>
              <p:cNvPr id="321" name="Rounded Rectangle"/>
              <p:cNvSpPr/>
              <p:nvPr/>
            </p:nvSpPr>
            <p:spPr>
              <a:xfrm>
                <a:off x="3757239" y="0"/>
                <a:ext cx="2400407" cy="706499"/>
              </a:xfrm>
              <a:prstGeom prst="roundRect">
                <a:avLst>
                  <a:gd name="adj" fmla="val 26990"/>
                </a:avLst>
              </a:prstGeom>
              <a:solidFill>
                <a:schemeClr val="accent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22" name="#virus 2020"/>
              <p:cNvSpPr txBox="1"/>
              <p:nvPr/>
            </p:nvSpPr>
            <p:spPr>
              <a:xfrm>
                <a:off x="3996736" y="99248"/>
                <a:ext cx="1921413" cy="47192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#virus 2020</a:t>
                </a:r>
              </a:p>
            </p:txBody>
          </p:sp>
        </p:grpSp>
        <p:grpSp>
          <p:nvGrpSpPr>
            <p:cNvPr id="328" name="Group"/>
            <p:cNvGrpSpPr/>
            <p:nvPr/>
          </p:nvGrpSpPr>
          <p:grpSpPr>
            <a:xfrm>
              <a:off x="901682" y="4634463"/>
              <a:ext cx="5248416" cy="706500"/>
              <a:chOff x="0" y="0"/>
              <a:chExt cx="5248415" cy="706499"/>
            </a:xfrm>
          </p:grpSpPr>
          <p:sp>
            <p:nvSpPr>
              <p:cNvPr id="324" name="Rounded Rectangle"/>
              <p:cNvSpPr/>
              <p:nvPr/>
            </p:nvSpPr>
            <p:spPr>
              <a:xfrm>
                <a:off x="0" y="0"/>
                <a:ext cx="3122648" cy="706499"/>
              </a:xfrm>
              <a:prstGeom prst="roundRect">
                <a:avLst>
                  <a:gd name="adj" fmla="val 26990"/>
                </a:avLst>
              </a:prstGeom>
              <a:solidFill>
                <a:schemeClr val="accent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25" name="#social_distance"/>
              <p:cNvSpPr txBox="1"/>
              <p:nvPr/>
            </p:nvSpPr>
            <p:spPr>
              <a:xfrm>
                <a:off x="147168" y="99248"/>
                <a:ext cx="2828311" cy="47192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#social_distance</a:t>
                </a:r>
              </a:p>
            </p:txBody>
          </p:sp>
          <p:sp>
            <p:nvSpPr>
              <p:cNvPr id="326" name="Rounded Rectangle"/>
              <p:cNvSpPr/>
              <p:nvPr/>
            </p:nvSpPr>
            <p:spPr>
              <a:xfrm>
                <a:off x="3255078" y="0"/>
                <a:ext cx="1993337" cy="706499"/>
              </a:xfrm>
              <a:prstGeom prst="roundRect">
                <a:avLst>
                  <a:gd name="adj" fmla="val 26990"/>
                </a:avLst>
              </a:prstGeom>
              <a:solidFill>
                <a:schemeClr val="accent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27" name="#remote"/>
              <p:cNvSpPr txBox="1"/>
              <p:nvPr/>
            </p:nvSpPr>
            <p:spPr>
              <a:xfrm>
                <a:off x="3494575" y="99248"/>
                <a:ext cx="1514342" cy="47192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#remote</a:t>
                </a:r>
              </a:p>
            </p:txBody>
          </p:sp>
        </p:grpSp>
        <p:grpSp>
          <p:nvGrpSpPr>
            <p:cNvPr id="333" name="Group"/>
            <p:cNvGrpSpPr/>
            <p:nvPr/>
          </p:nvGrpSpPr>
          <p:grpSpPr>
            <a:xfrm>
              <a:off x="1017961" y="3807082"/>
              <a:ext cx="5139686" cy="706500"/>
              <a:chOff x="0" y="0"/>
              <a:chExt cx="5139685" cy="706499"/>
            </a:xfrm>
          </p:grpSpPr>
          <p:sp>
            <p:nvSpPr>
              <p:cNvPr id="329" name="Rounded Rectangle"/>
              <p:cNvSpPr/>
              <p:nvPr/>
            </p:nvSpPr>
            <p:spPr>
              <a:xfrm>
                <a:off x="0" y="0"/>
                <a:ext cx="2613754" cy="706499"/>
              </a:xfrm>
              <a:prstGeom prst="roundRect">
                <a:avLst>
                  <a:gd name="adj" fmla="val 26990"/>
                </a:avLst>
              </a:prstGeom>
              <a:solidFill>
                <a:schemeClr val="accent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30" name="#coronavirus"/>
              <p:cNvSpPr txBox="1"/>
              <p:nvPr/>
            </p:nvSpPr>
            <p:spPr>
              <a:xfrm>
                <a:off x="106674" y="99248"/>
                <a:ext cx="2400407" cy="47192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#coronavirus</a:t>
                </a:r>
              </a:p>
            </p:txBody>
          </p:sp>
          <p:sp>
            <p:nvSpPr>
              <p:cNvPr id="331" name="Rounded Rectangle"/>
              <p:cNvSpPr/>
              <p:nvPr/>
            </p:nvSpPr>
            <p:spPr>
              <a:xfrm>
                <a:off x="2739277" y="0"/>
                <a:ext cx="2400408" cy="706499"/>
              </a:xfrm>
              <a:prstGeom prst="roundRect">
                <a:avLst>
                  <a:gd name="adj" fmla="val 26990"/>
                </a:avLst>
              </a:prstGeom>
              <a:solidFill>
                <a:schemeClr val="accent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32" name="#lockdown"/>
              <p:cNvSpPr txBox="1"/>
              <p:nvPr/>
            </p:nvSpPr>
            <p:spPr>
              <a:xfrm>
                <a:off x="2978775" y="99248"/>
                <a:ext cx="1921412" cy="47192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#lockdown</a:t>
                </a:r>
              </a:p>
            </p:txBody>
          </p:sp>
        </p:grpSp>
        <p:grpSp>
          <p:nvGrpSpPr>
            <p:cNvPr id="338" name="Group"/>
            <p:cNvGrpSpPr/>
            <p:nvPr/>
          </p:nvGrpSpPr>
          <p:grpSpPr>
            <a:xfrm>
              <a:off x="1364386" y="5456846"/>
              <a:ext cx="4793261" cy="706500"/>
              <a:chOff x="0" y="0"/>
              <a:chExt cx="4793260" cy="706499"/>
            </a:xfrm>
          </p:grpSpPr>
          <p:sp>
            <p:nvSpPr>
              <p:cNvPr id="334" name="Rounded Rectangle"/>
              <p:cNvSpPr/>
              <p:nvPr/>
            </p:nvSpPr>
            <p:spPr>
              <a:xfrm>
                <a:off x="2392853" y="0"/>
                <a:ext cx="2400407" cy="706499"/>
              </a:xfrm>
              <a:prstGeom prst="roundRect">
                <a:avLst>
                  <a:gd name="adj" fmla="val 26990"/>
                </a:avLst>
              </a:prstGeom>
              <a:solidFill>
                <a:schemeClr val="accent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35" name="#quarantine"/>
              <p:cNvSpPr txBox="1"/>
              <p:nvPr/>
            </p:nvSpPr>
            <p:spPr>
              <a:xfrm>
                <a:off x="2514682" y="99248"/>
                <a:ext cx="2156750" cy="47192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#quarantine</a:t>
                </a:r>
              </a:p>
            </p:txBody>
          </p:sp>
          <p:sp>
            <p:nvSpPr>
              <p:cNvPr id="336" name="Rounded Rectangle"/>
              <p:cNvSpPr/>
              <p:nvPr/>
            </p:nvSpPr>
            <p:spPr>
              <a:xfrm>
                <a:off x="0" y="0"/>
                <a:ext cx="2265672" cy="706499"/>
              </a:xfrm>
              <a:prstGeom prst="roundRect">
                <a:avLst>
                  <a:gd name="adj" fmla="val 26990"/>
                </a:avLst>
              </a:prstGeom>
              <a:solidFill>
                <a:schemeClr val="accent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37" name="#pandemic"/>
              <p:cNvSpPr txBox="1"/>
              <p:nvPr/>
            </p:nvSpPr>
            <p:spPr>
              <a:xfrm>
                <a:off x="136168" y="99248"/>
                <a:ext cx="1993337" cy="47192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#pandemic</a:t>
                </a:r>
              </a:p>
            </p:txBody>
          </p:sp>
        </p:grpSp>
        <p:grpSp>
          <p:nvGrpSpPr>
            <p:cNvPr id="345" name="Group"/>
            <p:cNvGrpSpPr/>
            <p:nvPr/>
          </p:nvGrpSpPr>
          <p:grpSpPr>
            <a:xfrm>
              <a:off x="-1" y="8831011"/>
              <a:ext cx="6157648" cy="706500"/>
              <a:chOff x="0" y="0"/>
              <a:chExt cx="6157646" cy="706499"/>
            </a:xfrm>
          </p:grpSpPr>
          <p:sp>
            <p:nvSpPr>
              <p:cNvPr id="339" name="Rounded Rectangle"/>
              <p:cNvSpPr/>
              <p:nvPr/>
            </p:nvSpPr>
            <p:spPr>
              <a:xfrm>
                <a:off x="0" y="0"/>
                <a:ext cx="1753839" cy="706499"/>
              </a:xfrm>
              <a:prstGeom prst="roundRect">
                <a:avLst>
                  <a:gd name="adj" fmla="val 26990"/>
                </a:avLst>
              </a:prstGeom>
              <a:solidFill>
                <a:schemeClr val="accent3"/>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40" name="#covid"/>
              <p:cNvSpPr txBox="1"/>
              <p:nvPr/>
            </p:nvSpPr>
            <p:spPr>
              <a:xfrm>
                <a:off x="239497" y="99248"/>
                <a:ext cx="1274844" cy="47192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#covid</a:t>
                </a:r>
              </a:p>
            </p:txBody>
          </p:sp>
          <p:sp>
            <p:nvSpPr>
              <p:cNvPr id="341" name="Rounded Rectangle"/>
              <p:cNvSpPr/>
              <p:nvPr/>
            </p:nvSpPr>
            <p:spPr>
              <a:xfrm>
                <a:off x="1876859" y="0"/>
                <a:ext cx="1753839" cy="706499"/>
              </a:xfrm>
              <a:prstGeom prst="roundRect">
                <a:avLst>
                  <a:gd name="adj" fmla="val 26990"/>
                </a:avLst>
              </a:prstGeom>
              <a:solidFill>
                <a:schemeClr val="accent3"/>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42" name="#zoom"/>
              <p:cNvSpPr txBox="1"/>
              <p:nvPr/>
            </p:nvSpPr>
            <p:spPr>
              <a:xfrm>
                <a:off x="2116357" y="99248"/>
                <a:ext cx="1274844" cy="47192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#zoom</a:t>
                </a:r>
              </a:p>
            </p:txBody>
          </p:sp>
          <p:sp>
            <p:nvSpPr>
              <p:cNvPr id="343" name="Rounded Rectangle"/>
              <p:cNvSpPr/>
              <p:nvPr/>
            </p:nvSpPr>
            <p:spPr>
              <a:xfrm>
                <a:off x="3757239" y="0"/>
                <a:ext cx="2400407" cy="706499"/>
              </a:xfrm>
              <a:prstGeom prst="roundRect">
                <a:avLst>
                  <a:gd name="adj" fmla="val 26990"/>
                </a:avLst>
              </a:prstGeom>
              <a:solidFill>
                <a:schemeClr val="accent3"/>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44" name="#virus 2020"/>
              <p:cNvSpPr txBox="1"/>
              <p:nvPr/>
            </p:nvSpPr>
            <p:spPr>
              <a:xfrm>
                <a:off x="3996736" y="99248"/>
                <a:ext cx="1921413" cy="47192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#virus 2020</a:t>
                </a:r>
              </a:p>
            </p:txBody>
          </p:sp>
        </p:grpSp>
        <p:grpSp>
          <p:nvGrpSpPr>
            <p:cNvPr id="350" name="Group"/>
            <p:cNvGrpSpPr/>
            <p:nvPr/>
          </p:nvGrpSpPr>
          <p:grpSpPr>
            <a:xfrm>
              <a:off x="901682" y="7990022"/>
              <a:ext cx="5248416" cy="706500"/>
              <a:chOff x="0" y="0"/>
              <a:chExt cx="5248415" cy="706499"/>
            </a:xfrm>
          </p:grpSpPr>
          <p:sp>
            <p:nvSpPr>
              <p:cNvPr id="346" name="Rounded Rectangle"/>
              <p:cNvSpPr/>
              <p:nvPr/>
            </p:nvSpPr>
            <p:spPr>
              <a:xfrm>
                <a:off x="0" y="0"/>
                <a:ext cx="3122648" cy="706499"/>
              </a:xfrm>
              <a:prstGeom prst="roundRect">
                <a:avLst>
                  <a:gd name="adj" fmla="val 26990"/>
                </a:avLst>
              </a:prstGeom>
              <a:solidFill>
                <a:schemeClr val="accent3"/>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47" name="#social_distance"/>
              <p:cNvSpPr txBox="1"/>
              <p:nvPr/>
            </p:nvSpPr>
            <p:spPr>
              <a:xfrm>
                <a:off x="147168" y="99248"/>
                <a:ext cx="2828311" cy="47192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#social_distance</a:t>
                </a:r>
              </a:p>
            </p:txBody>
          </p:sp>
          <p:sp>
            <p:nvSpPr>
              <p:cNvPr id="348" name="Rounded Rectangle"/>
              <p:cNvSpPr/>
              <p:nvPr/>
            </p:nvSpPr>
            <p:spPr>
              <a:xfrm>
                <a:off x="3255078" y="0"/>
                <a:ext cx="1993337" cy="706499"/>
              </a:xfrm>
              <a:prstGeom prst="roundRect">
                <a:avLst>
                  <a:gd name="adj" fmla="val 26990"/>
                </a:avLst>
              </a:prstGeom>
              <a:solidFill>
                <a:schemeClr val="accent3"/>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49" name="#remote"/>
              <p:cNvSpPr txBox="1"/>
              <p:nvPr/>
            </p:nvSpPr>
            <p:spPr>
              <a:xfrm>
                <a:off x="3494575" y="99248"/>
                <a:ext cx="1514342" cy="47192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#remote</a:t>
                </a:r>
              </a:p>
            </p:txBody>
          </p:sp>
        </p:grpSp>
        <p:grpSp>
          <p:nvGrpSpPr>
            <p:cNvPr id="355" name="Group"/>
            <p:cNvGrpSpPr/>
            <p:nvPr/>
          </p:nvGrpSpPr>
          <p:grpSpPr>
            <a:xfrm>
              <a:off x="1017961" y="7151837"/>
              <a:ext cx="5139686" cy="706500"/>
              <a:chOff x="0" y="0"/>
              <a:chExt cx="5139685" cy="706499"/>
            </a:xfrm>
          </p:grpSpPr>
          <p:sp>
            <p:nvSpPr>
              <p:cNvPr id="351" name="Rounded Rectangle"/>
              <p:cNvSpPr/>
              <p:nvPr/>
            </p:nvSpPr>
            <p:spPr>
              <a:xfrm>
                <a:off x="0" y="0"/>
                <a:ext cx="2613754" cy="706499"/>
              </a:xfrm>
              <a:prstGeom prst="roundRect">
                <a:avLst>
                  <a:gd name="adj" fmla="val 26990"/>
                </a:avLst>
              </a:prstGeom>
              <a:solidFill>
                <a:schemeClr val="accent3"/>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52" name="#coronavirus"/>
              <p:cNvSpPr txBox="1"/>
              <p:nvPr/>
            </p:nvSpPr>
            <p:spPr>
              <a:xfrm>
                <a:off x="106674" y="99248"/>
                <a:ext cx="2400407" cy="47192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#coronavirus</a:t>
                </a:r>
              </a:p>
            </p:txBody>
          </p:sp>
          <p:sp>
            <p:nvSpPr>
              <p:cNvPr id="353" name="Rounded Rectangle"/>
              <p:cNvSpPr/>
              <p:nvPr/>
            </p:nvSpPr>
            <p:spPr>
              <a:xfrm>
                <a:off x="2739277" y="0"/>
                <a:ext cx="2400408" cy="706499"/>
              </a:xfrm>
              <a:prstGeom prst="roundRect">
                <a:avLst>
                  <a:gd name="adj" fmla="val 26990"/>
                </a:avLst>
              </a:prstGeom>
              <a:solidFill>
                <a:schemeClr val="accent3"/>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54" name="#lockdown"/>
              <p:cNvSpPr txBox="1"/>
              <p:nvPr/>
            </p:nvSpPr>
            <p:spPr>
              <a:xfrm>
                <a:off x="2978775" y="99248"/>
                <a:ext cx="1921412" cy="47192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#lockdown</a:t>
                </a:r>
              </a:p>
            </p:txBody>
          </p:sp>
        </p:grpSp>
        <p:grpSp>
          <p:nvGrpSpPr>
            <p:cNvPr id="360" name="Group"/>
            <p:cNvGrpSpPr/>
            <p:nvPr/>
          </p:nvGrpSpPr>
          <p:grpSpPr>
            <a:xfrm>
              <a:off x="1364386" y="6322039"/>
              <a:ext cx="4793261" cy="706500"/>
              <a:chOff x="0" y="0"/>
              <a:chExt cx="4793260" cy="706499"/>
            </a:xfrm>
          </p:grpSpPr>
          <p:sp>
            <p:nvSpPr>
              <p:cNvPr id="356" name="Rounded Rectangle"/>
              <p:cNvSpPr/>
              <p:nvPr/>
            </p:nvSpPr>
            <p:spPr>
              <a:xfrm>
                <a:off x="2392853" y="0"/>
                <a:ext cx="2400407" cy="706499"/>
              </a:xfrm>
              <a:prstGeom prst="roundRect">
                <a:avLst>
                  <a:gd name="adj" fmla="val 26990"/>
                </a:avLst>
              </a:prstGeom>
              <a:solidFill>
                <a:schemeClr val="accent3"/>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57" name="#quarantine"/>
              <p:cNvSpPr txBox="1"/>
              <p:nvPr/>
            </p:nvSpPr>
            <p:spPr>
              <a:xfrm>
                <a:off x="2514682" y="99248"/>
                <a:ext cx="2156750" cy="47192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#quarantine</a:t>
                </a:r>
              </a:p>
            </p:txBody>
          </p:sp>
          <p:sp>
            <p:nvSpPr>
              <p:cNvPr id="358" name="Rounded Rectangle"/>
              <p:cNvSpPr/>
              <p:nvPr/>
            </p:nvSpPr>
            <p:spPr>
              <a:xfrm>
                <a:off x="0" y="0"/>
                <a:ext cx="2265672" cy="706499"/>
              </a:xfrm>
              <a:prstGeom prst="roundRect">
                <a:avLst>
                  <a:gd name="adj" fmla="val 26990"/>
                </a:avLst>
              </a:prstGeom>
              <a:solidFill>
                <a:schemeClr val="accent3"/>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59" name="#pandemic"/>
              <p:cNvSpPr txBox="1"/>
              <p:nvPr/>
            </p:nvSpPr>
            <p:spPr>
              <a:xfrm>
                <a:off x="136168" y="99248"/>
                <a:ext cx="1993337" cy="47192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#pandemic</a:t>
                </a:r>
              </a:p>
            </p:txBody>
          </p:sp>
        </p:grpSp>
        <p:grpSp>
          <p:nvGrpSpPr>
            <p:cNvPr id="379" name="Group"/>
            <p:cNvGrpSpPr/>
            <p:nvPr/>
          </p:nvGrpSpPr>
          <p:grpSpPr>
            <a:xfrm>
              <a:off x="13551283" y="2969520"/>
              <a:ext cx="6157648" cy="3193826"/>
              <a:chOff x="0" y="0"/>
              <a:chExt cx="6157647" cy="3193824"/>
            </a:xfrm>
          </p:grpSpPr>
          <p:sp>
            <p:nvSpPr>
              <p:cNvPr id="361" name="Rounded Rectangle"/>
              <p:cNvSpPr/>
              <p:nvPr/>
            </p:nvSpPr>
            <p:spPr>
              <a:xfrm>
                <a:off x="0" y="0"/>
                <a:ext cx="3122648" cy="706499"/>
              </a:xfrm>
              <a:prstGeom prst="roundRect">
                <a:avLst>
                  <a:gd name="adj" fmla="val 26990"/>
                </a:avLst>
              </a:prstGeom>
              <a:solidFill>
                <a:schemeClr val="accent2"/>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62" name="#social_distance"/>
              <p:cNvSpPr txBox="1"/>
              <p:nvPr/>
            </p:nvSpPr>
            <p:spPr>
              <a:xfrm>
                <a:off x="147169" y="99248"/>
                <a:ext cx="2828310"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dirty="0">
                    <a:solidFill>
                      <a:schemeClr val="bg2"/>
                    </a:solidFill>
                  </a:rPr>
                  <a:t>#</a:t>
                </a:r>
                <a:r>
                  <a:rPr dirty="0" err="1">
                    <a:solidFill>
                      <a:schemeClr val="bg2"/>
                    </a:solidFill>
                  </a:rPr>
                  <a:t>social_distance</a:t>
                </a:r>
                <a:endParaRPr dirty="0">
                  <a:solidFill>
                    <a:schemeClr val="bg2"/>
                  </a:solidFill>
                </a:endParaRPr>
              </a:p>
            </p:txBody>
          </p:sp>
          <p:sp>
            <p:nvSpPr>
              <p:cNvPr id="363" name="Rounded Rectangle"/>
              <p:cNvSpPr/>
              <p:nvPr/>
            </p:nvSpPr>
            <p:spPr>
              <a:xfrm>
                <a:off x="3255078" y="0"/>
                <a:ext cx="1993337" cy="706499"/>
              </a:xfrm>
              <a:prstGeom prst="roundRect">
                <a:avLst>
                  <a:gd name="adj" fmla="val 26990"/>
                </a:avLst>
              </a:prstGeom>
              <a:solidFill>
                <a:schemeClr val="accent2"/>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64" name="#remote"/>
              <p:cNvSpPr txBox="1"/>
              <p:nvPr/>
            </p:nvSpPr>
            <p:spPr>
              <a:xfrm>
                <a:off x="3494575" y="99248"/>
                <a:ext cx="1514342"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#remote</a:t>
                </a:r>
              </a:p>
            </p:txBody>
          </p:sp>
          <p:sp>
            <p:nvSpPr>
              <p:cNvPr id="365" name="Rounded Rectangle"/>
              <p:cNvSpPr/>
              <p:nvPr/>
            </p:nvSpPr>
            <p:spPr>
              <a:xfrm>
                <a:off x="2392853" y="837561"/>
                <a:ext cx="2400408" cy="706499"/>
              </a:xfrm>
              <a:prstGeom prst="roundRect">
                <a:avLst>
                  <a:gd name="adj" fmla="val 26990"/>
                </a:avLst>
              </a:prstGeom>
              <a:solidFill>
                <a:schemeClr val="accent2"/>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66" name="#quarantine"/>
              <p:cNvSpPr txBox="1"/>
              <p:nvPr/>
            </p:nvSpPr>
            <p:spPr>
              <a:xfrm>
                <a:off x="2514683" y="936810"/>
                <a:ext cx="2156750"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#quarantine</a:t>
                </a:r>
              </a:p>
            </p:txBody>
          </p:sp>
          <p:sp>
            <p:nvSpPr>
              <p:cNvPr id="367" name="Rounded Rectangle"/>
              <p:cNvSpPr/>
              <p:nvPr/>
            </p:nvSpPr>
            <p:spPr>
              <a:xfrm>
                <a:off x="0" y="837561"/>
                <a:ext cx="2265672" cy="706499"/>
              </a:xfrm>
              <a:prstGeom prst="roundRect">
                <a:avLst>
                  <a:gd name="adj" fmla="val 26990"/>
                </a:avLst>
              </a:prstGeom>
              <a:solidFill>
                <a:schemeClr val="accent2"/>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68" name="#pandemic"/>
              <p:cNvSpPr txBox="1"/>
              <p:nvPr/>
            </p:nvSpPr>
            <p:spPr>
              <a:xfrm>
                <a:off x="136169" y="936810"/>
                <a:ext cx="1993337"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#pandemic</a:t>
                </a:r>
              </a:p>
            </p:txBody>
          </p:sp>
          <p:sp>
            <p:nvSpPr>
              <p:cNvPr id="369" name="Rounded Rectangle"/>
              <p:cNvSpPr/>
              <p:nvPr/>
            </p:nvSpPr>
            <p:spPr>
              <a:xfrm>
                <a:off x="0" y="1664942"/>
                <a:ext cx="2613754" cy="706500"/>
              </a:xfrm>
              <a:prstGeom prst="roundRect">
                <a:avLst>
                  <a:gd name="adj" fmla="val 26990"/>
                </a:avLst>
              </a:prstGeom>
              <a:solidFill>
                <a:schemeClr val="accent2"/>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70" name="#coronavirus"/>
              <p:cNvSpPr txBox="1"/>
              <p:nvPr/>
            </p:nvSpPr>
            <p:spPr>
              <a:xfrm>
                <a:off x="106674" y="1764192"/>
                <a:ext cx="2400407"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#coronavirus</a:t>
                </a:r>
              </a:p>
            </p:txBody>
          </p:sp>
          <p:sp>
            <p:nvSpPr>
              <p:cNvPr id="371" name="Rounded Rectangle"/>
              <p:cNvSpPr/>
              <p:nvPr/>
            </p:nvSpPr>
            <p:spPr>
              <a:xfrm>
                <a:off x="2739277" y="1664942"/>
                <a:ext cx="2400408" cy="706500"/>
              </a:xfrm>
              <a:prstGeom prst="roundRect">
                <a:avLst>
                  <a:gd name="adj" fmla="val 26990"/>
                </a:avLst>
              </a:prstGeom>
              <a:solidFill>
                <a:schemeClr val="accent2"/>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72" name="#lockdown"/>
              <p:cNvSpPr txBox="1"/>
              <p:nvPr/>
            </p:nvSpPr>
            <p:spPr>
              <a:xfrm>
                <a:off x="2978776" y="1764192"/>
                <a:ext cx="1921412"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#lockdown</a:t>
                </a:r>
              </a:p>
            </p:txBody>
          </p:sp>
          <p:sp>
            <p:nvSpPr>
              <p:cNvPr id="373" name="Rounded Rectangle"/>
              <p:cNvSpPr/>
              <p:nvPr/>
            </p:nvSpPr>
            <p:spPr>
              <a:xfrm>
                <a:off x="0" y="2487325"/>
                <a:ext cx="1753839" cy="706499"/>
              </a:xfrm>
              <a:prstGeom prst="roundRect">
                <a:avLst>
                  <a:gd name="adj" fmla="val 26990"/>
                </a:avLst>
              </a:prstGeom>
              <a:solidFill>
                <a:schemeClr val="accent2"/>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74" name="#covid"/>
              <p:cNvSpPr txBox="1"/>
              <p:nvPr/>
            </p:nvSpPr>
            <p:spPr>
              <a:xfrm>
                <a:off x="239498" y="2586574"/>
                <a:ext cx="1274844"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#covid</a:t>
                </a:r>
              </a:p>
            </p:txBody>
          </p:sp>
          <p:sp>
            <p:nvSpPr>
              <p:cNvPr id="375" name="Rounded Rectangle"/>
              <p:cNvSpPr/>
              <p:nvPr/>
            </p:nvSpPr>
            <p:spPr>
              <a:xfrm>
                <a:off x="1876860" y="2487325"/>
                <a:ext cx="1753839" cy="706499"/>
              </a:xfrm>
              <a:prstGeom prst="roundRect">
                <a:avLst>
                  <a:gd name="adj" fmla="val 26990"/>
                </a:avLst>
              </a:prstGeom>
              <a:solidFill>
                <a:schemeClr val="accent2"/>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76" name="#zoom"/>
              <p:cNvSpPr txBox="1"/>
              <p:nvPr/>
            </p:nvSpPr>
            <p:spPr>
              <a:xfrm>
                <a:off x="2116357" y="2586574"/>
                <a:ext cx="1274845"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#zoom</a:t>
                </a:r>
              </a:p>
            </p:txBody>
          </p:sp>
          <p:sp>
            <p:nvSpPr>
              <p:cNvPr id="377" name="Rounded Rectangle"/>
              <p:cNvSpPr/>
              <p:nvPr/>
            </p:nvSpPr>
            <p:spPr>
              <a:xfrm>
                <a:off x="3757240" y="2487325"/>
                <a:ext cx="2400407" cy="706499"/>
              </a:xfrm>
              <a:prstGeom prst="roundRect">
                <a:avLst>
                  <a:gd name="adj" fmla="val 26990"/>
                </a:avLst>
              </a:prstGeom>
              <a:solidFill>
                <a:schemeClr val="accent2"/>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78" name="#virus 2020"/>
              <p:cNvSpPr txBox="1"/>
              <p:nvPr/>
            </p:nvSpPr>
            <p:spPr>
              <a:xfrm>
                <a:off x="3996737" y="2586574"/>
                <a:ext cx="1921413"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#virus 2020</a:t>
                </a:r>
              </a:p>
            </p:txBody>
          </p:sp>
        </p:grpSp>
        <p:sp>
          <p:nvSpPr>
            <p:cNvPr id="380" name="Rounded Rectangle"/>
            <p:cNvSpPr/>
            <p:nvPr/>
          </p:nvSpPr>
          <p:spPr>
            <a:xfrm>
              <a:off x="15955083" y="6322039"/>
              <a:ext cx="2400407" cy="706499"/>
            </a:xfrm>
            <a:prstGeom prst="roundRect">
              <a:avLst>
                <a:gd name="adj" fmla="val 26990"/>
              </a:avLst>
            </a:prstGeom>
            <a:solidFill>
              <a:schemeClr val="accent5"/>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81" name="#quarantine"/>
            <p:cNvSpPr txBox="1"/>
            <p:nvPr/>
          </p:nvSpPr>
          <p:spPr>
            <a:xfrm>
              <a:off x="16076913" y="6421288"/>
              <a:ext cx="2156750"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#quarantine</a:t>
              </a:r>
            </a:p>
          </p:txBody>
        </p:sp>
        <p:sp>
          <p:nvSpPr>
            <p:cNvPr id="382" name="Rounded Rectangle"/>
            <p:cNvSpPr/>
            <p:nvPr/>
          </p:nvSpPr>
          <p:spPr>
            <a:xfrm>
              <a:off x="13562231" y="6322039"/>
              <a:ext cx="2265673" cy="706499"/>
            </a:xfrm>
            <a:prstGeom prst="roundRect">
              <a:avLst>
                <a:gd name="adj" fmla="val 26990"/>
              </a:avLst>
            </a:prstGeom>
            <a:solidFill>
              <a:schemeClr val="accent5"/>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83" name="#pandemic"/>
            <p:cNvSpPr txBox="1"/>
            <p:nvPr/>
          </p:nvSpPr>
          <p:spPr>
            <a:xfrm>
              <a:off x="13698399" y="6421288"/>
              <a:ext cx="1993337"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#pandemic</a:t>
              </a:r>
            </a:p>
          </p:txBody>
        </p:sp>
        <p:sp>
          <p:nvSpPr>
            <p:cNvPr id="384" name="Rounded Rectangle"/>
            <p:cNvSpPr/>
            <p:nvPr/>
          </p:nvSpPr>
          <p:spPr>
            <a:xfrm>
              <a:off x="13562231" y="7159402"/>
              <a:ext cx="1753839" cy="706499"/>
            </a:xfrm>
            <a:prstGeom prst="roundRect">
              <a:avLst>
                <a:gd name="adj" fmla="val 26990"/>
              </a:avLst>
            </a:prstGeom>
            <a:solidFill>
              <a:schemeClr val="accent5"/>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85" name="#covid"/>
            <p:cNvSpPr txBox="1"/>
            <p:nvPr/>
          </p:nvSpPr>
          <p:spPr>
            <a:xfrm>
              <a:off x="13801728" y="7258651"/>
              <a:ext cx="1274844"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#covid</a:t>
              </a:r>
            </a:p>
          </p:txBody>
        </p:sp>
        <p:sp>
          <p:nvSpPr>
            <p:cNvPr id="386" name="Rounded Rectangle"/>
            <p:cNvSpPr/>
            <p:nvPr/>
          </p:nvSpPr>
          <p:spPr>
            <a:xfrm>
              <a:off x="15439090" y="7159402"/>
              <a:ext cx="1753839" cy="706499"/>
            </a:xfrm>
            <a:prstGeom prst="roundRect">
              <a:avLst>
                <a:gd name="adj" fmla="val 26990"/>
              </a:avLst>
            </a:prstGeom>
            <a:solidFill>
              <a:schemeClr val="accent5"/>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87" name="#zoom"/>
            <p:cNvSpPr txBox="1"/>
            <p:nvPr/>
          </p:nvSpPr>
          <p:spPr>
            <a:xfrm>
              <a:off x="15678587" y="7258651"/>
              <a:ext cx="1274844"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#zoom</a:t>
              </a:r>
            </a:p>
          </p:txBody>
        </p:sp>
        <p:sp>
          <p:nvSpPr>
            <p:cNvPr id="388" name="Rounded Rectangle"/>
            <p:cNvSpPr/>
            <p:nvPr/>
          </p:nvSpPr>
          <p:spPr>
            <a:xfrm>
              <a:off x="17319469" y="7159402"/>
              <a:ext cx="2400408" cy="706499"/>
            </a:xfrm>
            <a:prstGeom prst="roundRect">
              <a:avLst>
                <a:gd name="adj" fmla="val 26990"/>
              </a:avLst>
            </a:prstGeom>
            <a:solidFill>
              <a:schemeClr val="accent5"/>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89" name="#virus 2020"/>
            <p:cNvSpPr txBox="1"/>
            <p:nvPr/>
          </p:nvSpPr>
          <p:spPr>
            <a:xfrm>
              <a:off x="17558966" y="7258651"/>
              <a:ext cx="1921413"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#virus 2020</a:t>
              </a:r>
            </a:p>
          </p:txBody>
        </p:sp>
        <p:sp>
          <p:nvSpPr>
            <p:cNvPr id="390" name="Rounded Rectangle"/>
            <p:cNvSpPr/>
            <p:nvPr/>
          </p:nvSpPr>
          <p:spPr>
            <a:xfrm>
              <a:off x="13562231" y="7996765"/>
              <a:ext cx="2613754" cy="706500"/>
            </a:xfrm>
            <a:prstGeom prst="roundRect">
              <a:avLst>
                <a:gd name="adj" fmla="val 26990"/>
              </a:avLst>
            </a:prstGeom>
            <a:solidFill>
              <a:schemeClr val="accent5"/>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91" name="#coronavirus"/>
            <p:cNvSpPr txBox="1"/>
            <p:nvPr/>
          </p:nvSpPr>
          <p:spPr>
            <a:xfrm>
              <a:off x="13668905" y="8096014"/>
              <a:ext cx="2400407"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#coronavirus</a:t>
              </a:r>
            </a:p>
          </p:txBody>
        </p:sp>
        <p:sp>
          <p:nvSpPr>
            <p:cNvPr id="392" name="Rounded Rectangle"/>
            <p:cNvSpPr/>
            <p:nvPr/>
          </p:nvSpPr>
          <p:spPr>
            <a:xfrm>
              <a:off x="16301508" y="7996765"/>
              <a:ext cx="2400408" cy="706500"/>
            </a:xfrm>
            <a:prstGeom prst="roundRect">
              <a:avLst>
                <a:gd name="adj" fmla="val 26990"/>
              </a:avLst>
            </a:prstGeom>
            <a:solidFill>
              <a:schemeClr val="accent5"/>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93" name="#lockdown"/>
            <p:cNvSpPr txBox="1"/>
            <p:nvPr/>
          </p:nvSpPr>
          <p:spPr>
            <a:xfrm>
              <a:off x="16541005" y="8096014"/>
              <a:ext cx="1921413"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#lockdown</a:t>
              </a:r>
            </a:p>
          </p:txBody>
        </p:sp>
        <p:sp>
          <p:nvSpPr>
            <p:cNvPr id="394" name="Rounded Rectangle"/>
            <p:cNvSpPr/>
            <p:nvPr/>
          </p:nvSpPr>
          <p:spPr>
            <a:xfrm>
              <a:off x="13562231" y="8834128"/>
              <a:ext cx="2613754" cy="706499"/>
            </a:xfrm>
            <a:prstGeom prst="roundRect">
              <a:avLst>
                <a:gd name="adj" fmla="val 26990"/>
              </a:avLst>
            </a:prstGeom>
            <a:solidFill>
              <a:schemeClr val="accent5"/>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95" name="#coronavirus"/>
            <p:cNvSpPr txBox="1"/>
            <p:nvPr/>
          </p:nvSpPr>
          <p:spPr>
            <a:xfrm>
              <a:off x="13668905" y="8933377"/>
              <a:ext cx="2400407"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#coronavirus</a:t>
              </a:r>
            </a:p>
          </p:txBody>
        </p:sp>
        <p:sp>
          <p:nvSpPr>
            <p:cNvPr id="396" name="Rounded Rectangle"/>
            <p:cNvSpPr/>
            <p:nvPr/>
          </p:nvSpPr>
          <p:spPr>
            <a:xfrm>
              <a:off x="16301508" y="8834128"/>
              <a:ext cx="2400408" cy="706499"/>
            </a:xfrm>
            <a:prstGeom prst="roundRect">
              <a:avLst>
                <a:gd name="adj" fmla="val 26990"/>
              </a:avLst>
            </a:prstGeom>
            <a:solidFill>
              <a:schemeClr val="accent5"/>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397" name="#lockdown"/>
            <p:cNvSpPr txBox="1"/>
            <p:nvPr/>
          </p:nvSpPr>
          <p:spPr>
            <a:xfrm>
              <a:off x="16541005" y="8933377"/>
              <a:ext cx="1921413"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#lockdown</a:t>
              </a:r>
            </a:p>
          </p:txBody>
        </p:sp>
      </p:grpSp>
    </p:spTree>
  </p:cSld>
  <p:clrMapOvr>
    <a:masterClrMapping/>
  </p:clrMapOvr>
  <p:transition spd="med"/>
</p:sld>
</file>

<file path=ppt/theme/theme1.xml><?xml version="1.0" encoding="utf-8"?>
<a:theme xmlns:a="http://schemas.openxmlformats.org/drawingml/2006/main" name="White">
  <a:themeElements>
    <a:clrScheme name="026-FlatColour">
      <a:dk1>
        <a:srgbClr val="1D1C21"/>
      </a:dk1>
      <a:lt1>
        <a:srgbClr val="F3F6F4"/>
      </a:lt1>
      <a:dk2>
        <a:srgbClr val="516B7E"/>
      </a:dk2>
      <a:lt2>
        <a:srgbClr val="FEFFFE"/>
      </a:lt2>
      <a:accent1>
        <a:srgbClr val="45578F"/>
      </a:accent1>
      <a:accent2>
        <a:srgbClr val="5D9CD2"/>
      </a:accent2>
      <a:accent3>
        <a:srgbClr val="6C3F8E"/>
      </a:accent3>
      <a:accent4>
        <a:srgbClr val="921322"/>
      </a:accent4>
      <a:accent5>
        <a:srgbClr val="B22826"/>
      </a:accent5>
      <a:accent6>
        <a:srgbClr val="45578F"/>
      </a:accent6>
      <a:hlink>
        <a:srgbClr val="45578F"/>
      </a:hlink>
      <a:folHlink>
        <a:srgbClr val="5D9CD2"/>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9578B"/>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9578B"/>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TotalTime>
  <Words>134</Words>
  <Application>Microsoft Macintosh PowerPoint</Application>
  <PresentationFormat>Custom</PresentationFormat>
  <Paragraphs>39</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DM Sans Bold</vt:lpstr>
      <vt:lpstr>DM Sans Regular</vt:lpstr>
      <vt:lpstr>Helvetica Neue</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5</cp:revision>
  <dcterms:modified xsi:type="dcterms:W3CDTF">2020-12-14T19:18:33Z</dcterms:modified>
</cp:coreProperties>
</file>