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DM Sans"/>
      <p:bold r:id="rId12"/>
      <p:boldItalic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DMSans-boldItalic.fntdata"/><Relationship Id="rId12" Type="http://schemas.openxmlformats.org/officeDocument/2006/relationships/font" Target="fonts/DMSans-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27260e08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27260e08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886289" y="673131"/>
            <a:ext cx="7394955" cy="3577736"/>
            <a:chOff x="-1" y="0"/>
            <a:chExt cx="19719878" cy="9540627"/>
          </a:xfrm>
        </p:grpSpPr>
        <p:sp>
          <p:nvSpPr>
            <p:cNvPr id="57" name="Google Shape;57;p15"/>
            <p:cNvSpPr/>
            <p:nvPr/>
          </p:nvSpPr>
          <p:spPr>
            <a:xfrm>
              <a:off x="7263676" y="3688418"/>
              <a:ext cx="5129771" cy="5129772"/>
            </a:xfrm>
            <a:prstGeom prst="ellipse">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8" name="Google Shape;58;p15"/>
            <p:cNvSpPr txBox="1"/>
            <p:nvPr/>
          </p:nvSpPr>
          <p:spPr>
            <a:xfrm>
              <a:off x="2604270" y="0"/>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Social Media</a:t>
              </a:r>
              <a:endParaRPr sz="500"/>
            </a:p>
          </p:txBody>
        </p:sp>
        <p:sp>
          <p:nvSpPr>
            <p:cNvPr id="59" name="Google Shape;59;p15"/>
            <p:cNvSpPr txBox="1"/>
            <p:nvPr/>
          </p:nvSpPr>
          <p:spPr>
            <a:xfrm>
              <a:off x="757397" y="1360260"/>
              <a:ext cx="18142328" cy="841256"/>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a:t>
              </a:r>
              <a:endParaRPr sz="500"/>
            </a:p>
          </p:txBody>
        </p:sp>
        <p:sp>
          <p:nvSpPr>
            <p:cNvPr id="60" name="Google Shape;60;p15"/>
            <p:cNvSpPr txBox="1"/>
            <p:nvPr/>
          </p:nvSpPr>
          <p:spPr>
            <a:xfrm>
              <a:off x="8080867" y="5307153"/>
              <a:ext cx="3495389" cy="1764586"/>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Popular Hashtags in Social Media</a:t>
              </a:r>
              <a:endParaRPr sz="500"/>
            </a:p>
          </p:txBody>
        </p:sp>
        <p:sp>
          <p:nvSpPr>
            <p:cNvPr id="61" name="Google Shape;61;p15"/>
            <p:cNvSpPr/>
            <p:nvPr/>
          </p:nvSpPr>
          <p:spPr>
            <a:xfrm>
              <a:off x="6885381" y="3257723"/>
              <a:ext cx="646241" cy="646241"/>
            </a:xfrm>
            <a:custGeom>
              <a:rect b="b" l="l" r="r" t="t"/>
              <a:pathLst>
                <a:path extrusionOk="0" h="21600" w="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6556924" y="2975161"/>
              <a:ext cx="6583262" cy="6548001"/>
            </a:xfrm>
            <a:custGeom>
              <a:rect b="b" l="l" r="r" t="t"/>
              <a:pathLst>
                <a:path extrusionOk="0" h="21142" w="21210">
                  <a:moveTo>
                    <a:pt x="15298" y="2047"/>
                  </a:moveTo>
                  <a:cubicBezTo>
                    <a:pt x="13827" y="1237"/>
                    <a:pt x="12175" y="815"/>
                    <a:pt x="10497" y="819"/>
                  </a:cubicBezTo>
                  <a:cubicBezTo>
                    <a:pt x="8903" y="823"/>
                    <a:pt x="7333" y="1213"/>
                    <a:pt x="5922" y="1955"/>
                  </a:cubicBezTo>
                  <a:cubicBezTo>
                    <a:pt x="5762" y="2065"/>
                    <a:pt x="5570" y="2115"/>
                    <a:pt x="5377" y="2099"/>
                  </a:cubicBezTo>
                  <a:cubicBezTo>
                    <a:pt x="5192" y="2082"/>
                    <a:pt x="5018" y="2005"/>
                    <a:pt x="4882" y="1878"/>
                  </a:cubicBezTo>
                  <a:lnTo>
                    <a:pt x="3477" y="555"/>
                  </a:lnTo>
                  <a:cubicBezTo>
                    <a:pt x="2676" y="-193"/>
                    <a:pt x="1426" y="-168"/>
                    <a:pt x="656" y="612"/>
                  </a:cubicBezTo>
                  <a:cubicBezTo>
                    <a:pt x="-59" y="1335"/>
                    <a:pt x="-121" y="2480"/>
                    <a:pt x="512" y="3276"/>
                  </a:cubicBezTo>
                  <a:lnTo>
                    <a:pt x="1915" y="4720"/>
                  </a:lnTo>
                  <a:cubicBezTo>
                    <a:pt x="2049" y="4854"/>
                    <a:pt x="2134" y="5028"/>
                    <a:pt x="2159" y="5216"/>
                  </a:cubicBezTo>
                  <a:cubicBezTo>
                    <a:pt x="2183" y="5393"/>
                    <a:pt x="2151" y="5573"/>
                    <a:pt x="2068" y="5731"/>
                  </a:cubicBezTo>
                  <a:cubicBezTo>
                    <a:pt x="1232" y="7191"/>
                    <a:pt x="789" y="8844"/>
                    <a:pt x="783" y="10528"/>
                  </a:cubicBezTo>
                  <a:cubicBezTo>
                    <a:pt x="777" y="12190"/>
                    <a:pt x="1197" y="13826"/>
                    <a:pt x="2002" y="15279"/>
                  </a:cubicBezTo>
                  <a:cubicBezTo>
                    <a:pt x="2098" y="15447"/>
                    <a:pt x="2140" y="15640"/>
                    <a:pt x="2122" y="15833"/>
                  </a:cubicBezTo>
                  <a:cubicBezTo>
                    <a:pt x="2103" y="16032"/>
                    <a:pt x="2021" y="16220"/>
                    <a:pt x="1888" y="16370"/>
                  </a:cubicBezTo>
                  <a:lnTo>
                    <a:pt x="505" y="17784"/>
                  </a:lnTo>
                  <a:cubicBezTo>
                    <a:pt x="-174" y="18552"/>
                    <a:pt x="-167" y="19709"/>
                    <a:pt x="521" y="20469"/>
                  </a:cubicBezTo>
                  <a:cubicBezTo>
                    <a:pt x="1300" y="21330"/>
                    <a:pt x="2637" y="21370"/>
                    <a:pt x="3467" y="20557"/>
                  </a:cubicBezTo>
                  <a:lnTo>
                    <a:pt x="4720" y="19335"/>
                  </a:lnTo>
                  <a:cubicBezTo>
                    <a:pt x="4864" y="19181"/>
                    <a:pt x="5056" y="19081"/>
                    <a:pt x="5264" y="19051"/>
                  </a:cubicBezTo>
                  <a:cubicBezTo>
                    <a:pt x="5481" y="19020"/>
                    <a:pt x="5702" y="19068"/>
                    <a:pt x="5888" y="19185"/>
                  </a:cubicBezTo>
                  <a:cubicBezTo>
                    <a:pt x="7310" y="19957"/>
                    <a:pt x="8902" y="20363"/>
                    <a:pt x="10520" y="20365"/>
                  </a:cubicBezTo>
                  <a:cubicBezTo>
                    <a:pt x="12200" y="20367"/>
                    <a:pt x="13853" y="19934"/>
                    <a:pt x="15317" y="19108"/>
                  </a:cubicBezTo>
                  <a:cubicBezTo>
                    <a:pt x="15487" y="19012"/>
                    <a:pt x="15683" y="18971"/>
                    <a:pt x="15877" y="18993"/>
                  </a:cubicBezTo>
                  <a:cubicBezTo>
                    <a:pt x="16064" y="19013"/>
                    <a:pt x="16241" y="19090"/>
                    <a:pt x="16384" y="19213"/>
                  </a:cubicBezTo>
                  <a:lnTo>
                    <a:pt x="17707" y="20514"/>
                  </a:lnTo>
                  <a:cubicBezTo>
                    <a:pt x="18508" y="21333"/>
                    <a:pt x="19823" y="21334"/>
                    <a:pt x="20625" y="20516"/>
                  </a:cubicBezTo>
                  <a:cubicBezTo>
                    <a:pt x="21426" y="19698"/>
                    <a:pt x="21401" y="18381"/>
                    <a:pt x="20571" y="17594"/>
                  </a:cubicBezTo>
                  <a:lnTo>
                    <a:pt x="19273" y="16334"/>
                  </a:lnTo>
                  <a:cubicBezTo>
                    <a:pt x="19155" y="16212"/>
                    <a:pt x="19073" y="16060"/>
                    <a:pt x="19037" y="15895"/>
                  </a:cubicBezTo>
                  <a:cubicBezTo>
                    <a:pt x="18986" y="15669"/>
                    <a:pt x="19022" y="15433"/>
                    <a:pt x="19136" y="15232"/>
                  </a:cubicBezTo>
                  <a:cubicBezTo>
                    <a:pt x="19906" y="13794"/>
                    <a:pt x="20307" y="12188"/>
                    <a:pt x="20305" y="10556"/>
                  </a:cubicBezTo>
                  <a:cubicBezTo>
                    <a:pt x="20302" y="8953"/>
                    <a:pt x="19908" y="7374"/>
                    <a:pt x="19158" y="5957"/>
                  </a:cubicBezTo>
                  <a:cubicBezTo>
                    <a:pt x="19040" y="5798"/>
                    <a:pt x="18977" y="5604"/>
                    <a:pt x="18978" y="5406"/>
                  </a:cubicBezTo>
                  <a:cubicBezTo>
                    <a:pt x="18978" y="5190"/>
                    <a:pt x="19054" y="4981"/>
                    <a:pt x="19191" y="4815"/>
                  </a:cubicBezTo>
                  <a:lnTo>
                    <a:pt x="20642" y="3351"/>
                  </a:lnTo>
                  <a:cubicBezTo>
                    <a:pt x="21348" y="2516"/>
                    <a:pt x="21269" y="1271"/>
                    <a:pt x="20461" y="533"/>
                  </a:cubicBezTo>
                  <a:cubicBezTo>
                    <a:pt x="19626" y="-230"/>
                    <a:pt x="18330" y="-167"/>
                    <a:pt x="17573" y="674"/>
                  </a:cubicBezTo>
                  <a:lnTo>
                    <a:pt x="16323" y="1890"/>
                  </a:lnTo>
                  <a:cubicBezTo>
                    <a:pt x="16193" y="2024"/>
                    <a:pt x="16022" y="2112"/>
                    <a:pt x="15837" y="2140"/>
                  </a:cubicBezTo>
                  <a:cubicBezTo>
                    <a:pt x="15652" y="2169"/>
                    <a:pt x="15463" y="2136"/>
                    <a:pt x="15298" y="2047"/>
                  </a:cubicBezTo>
                  <a:close/>
                </a:path>
              </a:pathLst>
            </a:custGeom>
            <a:noFill/>
            <a:ln cap="flat" cmpd="sng" w="25400">
              <a:solidFill>
                <a:schemeClr val="dk2"/>
              </a:solidFill>
              <a:prstDash val="solid"/>
              <a:miter lim="400000"/>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000000"/>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p:nvPr/>
          </p:nvSpPr>
          <p:spPr>
            <a:xfrm>
              <a:off x="12177146" y="3257723"/>
              <a:ext cx="646241" cy="646241"/>
            </a:xfrm>
            <a:custGeom>
              <a:rect b="b" l="l" r="r" t="t"/>
              <a:pathLst>
                <a:path extrusionOk="0" h="21600" w="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a:off x="6884651" y="8557961"/>
              <a:ext cx="647701" cy="647701"/>
            </a:xfrm>
            <a:custGeom>
              <a:rect b="b" l="l" r="r" t="t"/>
              <a:pathLst>
                <a:path extrusionOk="0" h="21600" w="2160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p:nvPr/>
          </p:nvSpPr>
          <p:spPr>
            <a:xfrm>
              <a:off x="12173895" y="8542696"/>
              <a:ext cx="652745" cy="652832"/>
            </a:xfrm>
            <a:custGeom>
              <a:rect b="b" l="l" r="r" t="t"/>
              <a:pathLst>
                <a:path extrusionOk="0" h="21600" w="2160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66" name="Google Shape;66;p15"/>
            <p:cNvGrpSpPr/>
            <p:nvPr/>
          </p:nvGrpSpPr>
          <p:grpSpPr>
            <a:xfrm>
              <a:off x="-1" y="2969520"/>
              <a:ext cx="6157648" cy="706500"/>
              <a:chOff x="0" y="0"/>
              <a:chExt cx="6157646" cy="706499"/>
            </a:xfrm>
          </p:grpSpPr>
          <p:sp>
            <p:nvSpPr>
              <p:cNvPr id="67" name="Google Shape;67;p15"/>
              <p:cNvSpPr/>
              <p:nvPr/>
            </p:nvSpPr>
            <p:spPr>
              <a:xfrm>
                <a:off x="0" y="0"/>
                <a:ext cx="1753839"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txBox="1"/>
              <p:nvPr/>
            </p:nvSpPr>
            <p:spPr>
              <a:xfrm>
                <a:off x="239497" y="99248"/>
                <a:ext cx="1274844"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#covid</a:t>
                </a:r>
                <a:endParaRPr sz="500"/>
              </a:p>
            </p:txBody>
          </p:sp>
          <p:sp>
            <p:nvSpPr>
              <p:cNvPr id="69" name="Google Shape;69;p15"/>
              <p:cNvSpPr/>
              <p:nvPr/>
            </p:nvSpPr>
            <p:spPr>
              <a:xfrm>
                <a:off x="1876859" y="0"/>
                <a:ext cx="1753839"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0" name="Google Shape;70;p15"/>
              <p:cNvSpPr txBox="1"/>
              <p:nvPr/>
            </p:nvSpPr>
            <p:spPr>
              <a:xfrm>
                <a:off x="2116357" y="99248"/>
                <a:ext cx="1274844"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#zoom</a:t>
                </a:r>
                <a:endParaRPr sz="500"/>
              </a:p>
            </p:txBody>
          </p:sp>
          <p:sp>
            <p:nvSpPr>
              <p:cNvPr id="71" name="Google Shape;71;p15"/>
              <p:cNvSpPr/>
              <p:nvPr/>
            </p:nvSpPr>
            <p:spPr>
              <a:xfrm>
                <a:off x="3757239" y="0"/>
                <a:ext cx="2400407"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txBox="1"/>
              <p:nvPr/>
            </p:nvSpPr>
            <p:spPr>
              <a:xfrm>
                <a:off x="3996736" y="99248"/>
                <a:ext cx="1921413"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#virus 2020</a:t>
                </a:r>
                <a:endParaRPr sz="500"/>
              </a:p>
            </p:txBody>
          </p:sp>
        </p:grpSp>
        <p:grpSp>
          <p:nvGrpSpPr>
            <p:cNvPr id="73" name="Google Shape;73;p15"/>
            <p:cNvGrpSpPr/>
            <p:nvPr/>
          </p:nvGrpSpPr>
          <p:grpSpPr>
            <a:xfrm>
              <a:off x="901682" y="4634463"/>
              <a:ext cx="5248416" cy="706500"/>
              <a:chOff x="0" y="0"/>
              <a:chExt cx="5248415" cy="706499"/>
            </a:xfrm>
          </p:grpSpPr>
          <p:sp>
            <p:nvSpPr>
              <p:cNvPr id="74" name="Google Shape;74;p15"/>
              <p:cNvSpPr/>
              <p:nvPr/>
            </p:nvSpPr>
            <p:spPr>
              <a:xfrm>
                <a:off x="0" y="0"/>
                <a:ext cx="3122648"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5"/>
              <p:cNvSpPr txBox="1"/>
              <p:nvPr/>
            </p:nvSpPr>
            <p:spPr>
              <a:xfrm>
                <a:off x="147168" y="99248"/>
                <a:ext cx="2828311"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#social_distance</a:t>
                </a:r>
                <a:endParaRPr sz="500"/>
              </a:p>
            </p:txBody>
          </p:sp>
          <p:sp>
            <p:nvSpPr>
              <p:cNvPr id="76" name="Google Shape;76;p15"/>
              <p:cNvSpPr/>
              <p:nvPr/>
            </p:nvSpPr>
            <p:spPr>
              <a:xfrm>
                <a:off x="3255078" y="0"/>
                <a:ext cx="1993337"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7" name="Google Shape;77;p15"/>
              <p:cNvSpPr txBox="1"/>
              <p:nvPr/>
            </p:nvSpPr>
            <p:spPr>
              <a:xfrm>
                <a:off x="3494575" y="99248"/>
                <a:ext cx="1514342"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#remote</a:t>
                </a:r>
                <a:endParaRPr sz="500"/>
              </a:p>
            </p:txBody>
          </p:sp>
        </p:grpSp>
        <p:grpSp>
          <p:nvGrpSpPr>
            <p:cNvPr id="78" name="Google Shape;78;p15"/>
            <p:cNvGrpSpPr/>
            <p:nvPr/>
          </p:nvGrpSpPr>
          <p:grpSpPr>
            <a:xfrm>
              <a:off x="1017961" y="3807082"/>
              <a:ext cx="5139686" cy="706500"/>
              <a:chOff x="0" y="0"/>
              <a:chExt cx="5139685" cy="706499"/>
            </a:xfrm>
          </p:grpSpPr>
          <p:sp>
            <p:nvSpPr>
              <p:cNvPr id="79" name="Google Shape;79;p15"/>
              <p:cNvSpPr/>
              <p:nvPr/>
            </p:nvSpPr>
            <p:spPr>
              <a:xfrm>
                <a:off x="0" y="0"/>
                <a:ext cx="2613754"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0" name="Google Shape;80;p15"/>
              <p:cNvSpPr txBox="1"/>
              <p:nvPr/>
            </p:nvSpPr>
            <p:spPr>
              <a:xfrm>
                <a:off x="106674" y="99248"/>
                <a:ext cx="2400407"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#coronavirus</a:t>
                </a:r>
                <a:endParaRPr sz="500"/>
              </a:p>
            </p:txBody>
          </p:sp>
          <p:sp>
            <p:nvSpPr>
              <p:cNvPr id="81" name="Google Shape;81;p15"/>
              <p:cNvSpPr/>
              <p:nvPr/>
            </p:nvSpPr>
            <p:spPr>
              <a:xfrm>
                <a:off x="2739277" y="0"/>
                <a:ext cx="2400408"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2" name="Google Shape;82;p15"/>
              <p:cNvSpPr txBox="1"/>
              <p:nvPr/>
            </p:nvSpPr>
            <p:spPr>
              <a:xfrm>
                <a:off x="2978775" y="99248"/>
                <a:ext cx="1921412"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#lockdown</a:t>
                </a:r>
                <a:endParaRPr sz="500"/>
              </a:p>
            </p:txBody>
          </p:sp>
        </p:grpSp>
        <p:grpSp>
          <p:nvGrpSpPr>
            <p:cNvPr id="83" name="Google Shape;83;p15"/>
            <p:cNvGrpSpPr/>
            <p:nvPr/>
          </p:nvGrpSpPr>
          <p:grpSpPr>
            <a:xfrm>
              <a:off x="1364386" y="5456846"/>
              <a:ext cx="4793261" cy="706500"/>
              <a:chOff x="0" y="0"/>
              <a:chExt cx="4793260" cy="706499"/>
            </a:xfrm>
          </p:grpSpPr>
          <p:sp>
            <p:nvSpPr>
              <p:cNvPr id="84" name="Google Shape;84;p15"/>
              <p:cNvSpPr/>
              <p:nvPr/>
            </p:nvSpPr>
            <p:spPr>
              <a:xfrm>
                <a:off x="2392853" y="0"/>
                <a:ext cx="2400407"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5" name="Google Shape;85;p15"/>
              <p:cNvSpPr txBox="1"/>
              <p:nvPr/>
            </p:nvSpPr>
            <p:spPr>
              <a:xfrm>
                <a:off x="2514682" y="99248"/>
                <a:ext cx="2156750"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#quarantine</a:t>
                </a:r>
                <a:endParaRPr sz="500"/>
              </a:p>
            </p:txBody>
          </p:sp>
          <p:sp>
            <p:nvSpPr>
              <p:cNvPr id="86" name="Google Shape;86;p15"/>
              <p:cNvSpPr/>
              <p:nvPr/>
            </p:nvSpPr>
            <p:spPr>
              <a:xfrm>
                <a:off x="0" y="0"/>
                <a:ext cx="2265672" cy="706499"/>
              </a:xfrm>
              <a:prstGeom prst="roundRect">
                <a:avLst>
                  <a:gd fmla="val 26990" name="adj"/>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7" name="Google Shape;87;p15"/>
              <p:cNvSpPr txBox="1"/>
              <p:nvPr/>
            </p:nvSpPr>
            <p:spPr>
              <a:xfrm>
                <a:off x="136168" y="99248"/>
                <a:ext cx="1993337"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#pandemic</a:t>
                </a:r>
                <a:endParaRPr sz="500"/>
              </a:p>
            </p:txBody>
          </p:sp>
        </p:grpSp>
        <p:grpSp>
          <p:nvGrpSpPr>
            <p:cNvPr id="88" name="Google Shape;88;p15"/>
            <p:cNvGrpSpPr/>
            <p:nvPr/>
          </p:nvGrpSpPr>
          <p:grpSpPr>
            <a:xfrm>
              <a:off x="-1" y="8831011"/>
              <a:ext cx="6157648" cy="706500"/>
              <a:chOff x="0" y="0"/>
              <a:chExt cx="6157646" cy="706499"/>
            </a:xfrm>
          </p:grpSpPr>
          <p:sp>
            <p:nvSpPr>
              <p:cNvPr id="89" name="Google Shape;89;p15"/>
              <p:cNvSpPr/>
              <p:nvPr/>
            </p:nvSpPr>
            <p:spPr>
              <a:xfrm>
                <a:off x="0" y="0"/>
                <a:ext cx="1753839"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0" name="Google Shape;90;p15"/>
              <p:cNvSpPr txBox="1"/>
              <p:nvPr/>
            </p:nvSpPr>
            <p:spPr>
              <a:xfrm>
                <a:off x="239497" y="99248"/>
                <a:ext cx="1274844"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#covid</a:t>
                </a:r>
                <a:endParaRPr sz="500"/>
              </a:p>
            </p:txBody>
          </p:sp>
          <p:sp>
            <p:nvSpPr>
              <p:cNvPr id="91" name="Google Shape;91;p15"/>
              <p:cNvSpPr/>
              <p:nvPr/>
            </p:nvSpPr>
            <p:spPr>
              <a:xfrm>
                <a:off x="1876859" y="0"/>
                <a:ext cx="1753839"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2" name="Google Shape;92;p15"/>
              <p:cNvSpPr txBox="1"/>
              <p:nvPr/>
            </p:nvSpPr>
            <p:spPr>
              <a:xfrm>
                <a:off x="2116357" y="99248"/>
                <a:ext cx="1274844"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#zoom</a:t>
                </a:r>
                <a:endParaRPr sz="500"/>
              </a:p>
            </p:txBody>
          </p:sp>
          <p:sp>
            <p:nvSpPr>
              <p:cNvPr id="93" name="Google Shape;93;p15"/>
              <p:cNvSpPr/>
              <p:nvPr/>
            </p:nvSpPr>
            <p:spPr>
              <a:xfrm>
                <a:off x="3757239" y="0"/>
                <a:ext cx="2400407"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4" name="Google Shape;94;p15"/>
              <p:cNvSpPr txBox="1"/>
              <p:nvPr/>
            </p:nvSpPr>
            <p:spPr>
              <a:xfrm>
                <a:off x="3996736" y="99248"/>
                <a:ext cx="1921413"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#virus 2020</a:t>
                </a:r>
                <a:endParaRPr sz="500"/>
              </a:p>
            </p:txBody>
          </p:sp>
        </p:grpSp>
        <p:grpSp>
          <p:nvGrpSpPr>
            <p:cNvPr id="95" name="Google Shape;95;p15"/>
            <p:cNvGrpSpPr/>
            <p:nvPr/>
          </p:nvGrpSpPr>
          <p:grpSpPr>
            <a:xfrm>
              <a:off x="901682" y="7990022"/>
              <a:ext cx="5248416" cy="706500"/>
              <a:chOff x="0" y="0"/>
              <a:chExt cx="5248415" cy="706499"/>
            </a:xfrm>
          </p:grpSpPr>
          <p:sp>
            <p:nvSpPr>
              <p:cNvPr id="96" name="Google Shape;96;p15"/>
              <p:cNvSpPr/>
              <p:nvPr/>
            </p:nvSpPr>
            <p:spPr>
              <a:xfrm>
                <a:off x="0" y="0"/>
                <a:ext cx="3122648"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7" name="Google Shape;97;p15"/>
              <p:cNvSpPr txBox="1"/>
              <p:nvPr/>
            </p:nvSpPr>
            <p:spPr>
              <a:xfrm>
                <a:off x="147168" y="99248"/>
                <a:ext cx="2828311"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#social_distance</a:t>
                </a:r>
                <a:endParaRPr sz="500"/>
              </a:p>
            </p:txBody>
          </p:sp>
          <p:sp>
            <p:nvSpPr>
              <p:cNvPr id="98" name="Google Shape;98;p15"/>
              <p:cNvSpPr/>
              <p:nvPr/>
            </p:nvSpPr>
            <p:spPr>
              <a:xfrm>
                <a:off x="3255078" y="0"/>
                <a:ext cx="1993337"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9" name="Google Shape;99;p15"/>
              <p:cNvSpPr txBox="1"/>
              <p:nvPr/>
            </p:nvSpPr>
            <p:spPr>
              <a:xfrm>
                <a:off x="3494575" y="99248"/>
                <a:ext cx="1514342"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#remote</a:t>
                </a:r>
                <a:endParaRPr sz="500"/>
              </a:p>
            </p:txBody>
          </p:sp>
        </p:grpSp>
        <p:grpSp>
          <p:nvGrpSpPr>
            <p:cNvPr id="100" name="Google Shape;100;p15"/>
            <p:cNvGrpSpPr/>
            <p:nvPr/>
          </p:nvGrpSpPr>
          <p:grpSpPr>
            <a:xfrm>
              <a:off x="1017961" y="7151837"/>
              <a:ext cx="5139686" cy="706500"/>
              <a:chOff x="0" y="0"/>
              <a:chExt cx="5139685" cy="706499"/>
            </a:xfrm>
          </p:grpSpPr>
          <p:sp>
            <p:nvSpPr>
              <p:cNvPr id="101" name="Google Shape;101;p15"/>
              <p:cNvSpPr/>
              <p:nvPr/>
            </p:nvSpPr>
            <p:spPr>
              <a:xfrm>
                <a:off x="0" y="0"/>
                <a:ext cx="2613754"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2" name="Google Shape;102;p15"/>
              <p:cNvSpPr txBox="1"/>
              <p:nvPr/>
            </p:nvSpPr>
            <p:spPr>
              <a:xfrm>
                <a:off x="106674" y="99248"/>
                <a:ext cx="2400407"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#coronavirus</a:t>
                </a:r>
                <a:endParaRPr sz="500"/>
              </a:p>
            </p:txBody>
          </p:sp>
          <p:sp>
            <p:nvSpPr>
              <p:cNvPr id="103" name="Google Shape;103;p15"/>
              <p:cNvSpPr/>
              <p:nvPr/>
            </p:nvSpPr>
            <p:spPr>
              <a:xfrm>
                <a:off x="2739277" y="0"/>
                <a:ext cx="2400408"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4" name="Google Shape;104;p15"/>
              <p:cNvSpPr txBox="1"/>
              <p:nvPr/>
            </p:nvSpPr>
            <p:spPr>
              <a:xfrm>
                <a:off x="2978775" y="99248"/>
                <a:ext cx="1921412"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#lockdown</a:t>
                </a:r>
                <a:endParaRPr sz="500"/>
              </a:p>
            </p:txBody>
          </p:sp>
        </p:grpSp>
        <p:grpSp>
          <p:nvGrpSpPr>
            <p:cNvPr id="105" name="Google Shape;105;p15"/>
            <p:cNvGrpSpPr/>
            <p:nvPr/>
          </p:nvGrpSpPr>
          <p:grpSpPr>
            <a:xfrm>
              <a:off x="1364386" y="6322039"/>
              <a:ext cx="4793261" cy="706500"/>
              <a:chOff x="0" y="0"/>
              <a:chExt cx="4793260" cy="706499"/>
            </a:xfrm>
          </p:grpSpPr>
          <p:sp>
            <p:nvSpPr>
              <p:cNvPr id="106" name="Google Shape;106;p15"/>
              <p:cNvSpPr/>
              <p:nvPr/>
            </p:nvSpPr>
            <p:spPr>
              <a:xfrm>
                <a:off x="2392853" y="0"/>
                <a:ext cx="2400407"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15"/>
              <p:cNvSpPr txBox="1"/>
              <p:nvPr/>
            </p:nvSpPr>
            <p:spPr>
              <a:xfrm>
                <a:off x="2514682" y="99248"/>
                <a:ext cx="2156750"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#quarantine</a:t>
                </a:r>
                <a:endParaRPr sz="500"/>
              </a:p>
            </p:txBody>
          </p:sp>
          <p:sp>
            <p:nvSpPr>
              <p:cNvPr id="108" name="Google Shape;108;p15"/>
              <p:cNvSpPr/>
              <p:nvPr/>
            </p:nvSpPr>
            <p:spPr>
              <a:xfrm>
                <a:off x="0" y="0"/>
                <a:ext cx="2265672" cy="706499"/>
              </a:xfrm>
              <a:prstGeom prst="roundRect">
                <a:avLst>
                  <a:gd fmla="val 26990" name="adj"/>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15"/>
              <p:cNvSpPr txBox="1"/>
              <p:nvPr/>
            </p:nvSpPr>
            <p:spPr>
              <a:xfrm>
                <a:off x="136168" y="99248"/>
                <a:ext cx="1993337" cy="4719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#pandemic</a:t>
                </a:r>
                <a:endParaRPr sz="500"/>
              </a:p>
            </p:txBody>
          </p:sp>
        </p:grpSp>
        <p:grpSp>
          <p:nvGrpSpPr>
            <p:cNvPr id="110" name="Google Shape;110;p15"/>
            <p:cNvGrpSpPr/>
            <p:nvPr/>
          </p:nvGrpSpPr>
          <p:grpSpPr>
            <a:xfrm>
              <a:off x="13551283" y="2969520"/>
              <a:ext cx="6157648" cy="3193826"/>
              <a:chOff x="0" y="0"/>
              <a:chExt cx="6157647" cy="3193824"/>
            </a:xfrm>
          </p:grpSpPr>
          <p:sp>
            <p:nvSpPr>
              <p:cNvPr id="111" name="Google Shape;111;p15"/>
              <p:cNvSpPr/>
              <p:nvPr/>
            </p:nvSpPr>
            <p:spPr>
              <a:xfrm>
                <a:off x="0" y="0"/>
                <a:ext cx="3122648"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2" name="Google Shape;112;p15"/>
              <p:cNvSpPr txBox="1"/>
              <p:nvPr/>
            </p:nvSpPr>
            <p:spPr>
              <a:xfrm>
                <a:off x="147169" y="99248"/>
                <a:ext cx="2828310"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#social_distance</a:t>
                </a:r>
                <a:endParaRPr b="0" i="0" sz="900" u="none" cap="none" strike="noStrike">
                  <a:solidFill>
                    <a:schemeClr val="lt2"/>
                  </a:solidFill>
                  <a:latin typeface="DM Sans"/>
                  <a:ea typeface="DM Sans"/>
                  <a:cs typeface="DM Sans"/>
                  <a:sym typeface="DM Sans"/>
                </a:endParaRPr>
              </a:p>
            </p:txBody>
          </p:sp>
          <p:sp>
            <p:nvSpPr>
              <p:cNvPr id="113" name="Google Shape;113;p15"/>
              <p:cNvSpPr/>
              <p:nvPr/>
            </p:nvSpPr>
            <p:spPr>
              <a:xfrm>
                <a:off x="3255078" y="0"/>
                <a:ext cx="1993337"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15"/>
              <p:cNvSpPr txBox="1"/>
              <p:nvPr/>
            </p:nvSpPr>
            <p:spPr>
              <a:xfrm>
                <a:off x="3494575" y="99248"/>
                <a:ext cx="1514342"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#remote</a:t>
                </a:r>
                <a:endParaRPr sz="500"/>
              </a:p>
            </p:txBody>
          </p:sp>
          <p:sp>
            <p:nvSpPr>
              <p:cNvPr id="115" name="Google Shape;115;p15"/>
              <p:cNvSpPr/>
              <p:nvPr/>
            </p:nvSpPr>
            <p:spPr>
              <a:xfrm>
                <a:off x="2392853" y="837561"/>
                <a:ext cx="2400408"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15"/>
              <p:cNvSpPr txBox="1"/>
              <p:nvPr/>
            </p:nvSpPr>
            <p:spPr>
              <a:xfrm>
                <a:off x="2514683" y="936810"/>
                <a:ext cx="2156750"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#quarantine</a:t>
                </a:r>
                <a:endParaRPr sz="500"/>
              </a:p>
            </p:txBody>
          </p:sp>
          <p:sp>
            <p:nvSpPr>
              <p:cNvPr id="117" name="Google Shape;117;p15"/>
              <p:cNvSpPr/>
              <p:nvPr/>
            </p:nvSpPr>
            <p:spPr>
              <a:xfrm>
                <a:off x="0" y="837561"/>
                <a:ext cx="2265672"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15"/>
              <p:cNvSpPr txBox="1"/>
              <p:nvPr/>
            </p:nvSpPr>
            <p:spPr>
              <a:xfrm>
                <a:off x="136169" y="936810"/>
                <a:ext cx="1993337"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#pandemic</a:t>
                </a:r>
                <a:endParaRPr sz="500"/>
              </a:p>
            </p:txBody>
          </p:sp>
          <p:sp>
            <p:nvSpPr>
              <p:cNvPr id="119" name="Google Shape;119;p15"/>
              <p:cNvSpPr/>
              <p:nvPr/>
            </p:nvSpPr>
            <p:spPr>
              <a:xfrm>
                <a:off x="0" y="1664942"/>
                <a:ext cx="2613754" cy="706500"/>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15"/>
              <p:cNvSpPr txBox="1"/>
              <p:nvPr/>
            </p:nvSpPr>
            <p:spPr>
              <a:xfrm>
                <a:off x="106674" y="1764192"/>
                <a:ext cx="2400407"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#coronavirus</a:t>
                </a:r>
                <a:endParaRPr sz="500"/>
              </a:p>
            </p:txBody>
          </p:sp>
          <p:sp>
            <p:nvSpPr>
              <p:cNvPr id="121" name="Google Shape;121;p15"/>
              <p:cNvSpPr/>
              <p:nvPr/>
            </p:nvSpPr>
            <p:spPr>
              <a:xfrm>
                <a:off x="2739277" y="1664942"/>
                <a:ext cx="2400408" cy="706500"/>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2" name="Google Shape;122;p15"/>
              <p:cNvSpPr txBox="1"/>
              <p:nvPr/>
            </p:nvSpPr>
            <p:spPr>
              <a:xfrm>
                <a:off x="2978776" y="1764192"/>
                <a:ext cx="1921412"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#lockdown</a:t>
                </a:r>
                <a:endParaRPr sz="500"/>
              </a:p>
            </p:txBody>
          </p:sp>
          <p:sp>
            <p:nvSpPr>
              <p:cNvPr id="123" name="Google Shape;123;p15"/>
              <p:cNvSpPr/>
              <p:nvPr/>
            </p:nvSpPr>
            <p:spPr>
              <a:xfrm>
                <a:off x="0" y="2487325"/>
                <a:ext cx="1753839"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4" name="Google Shape;124;p15"/>
              <p:cNvSpPr txBox="1"/>
              <p:nvPr/>
            </p:nvSpPr>
            <p:spPr>
              <a:xfrm>
                <a:off x="239498" y="2586574"/>
                <a:ext cx="1274844"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#covid</a:t>
                </a:r>
                <a:endParaRPr sz="500"/>
              </a:p>
            </p:txBody>
          </p:sp>
          <p:sp>
            <p:nvSpPr>
              <p:cNvPr id="125" name="Google Shape;125;p15"/>
              <p:cNvSpPr/>
              <p:nvPr/>
            </p:nvSpPr>
            <p:spPr>
              <a:xfrm>
                <a:off x="1876860" y="2487325"/>
                <a:ext cx="1753839"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6" name="Google Shape;126;p15"/>
              <p:cNvSpPr txBox="1"/>
              <p:nvPr/>
            </p:nvSpPr>
            <p:spPr>
              <a:xfrm>
                <a:off x="2116357" y="2586574"/>
                <a:ext cx="1274845"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#zoom</a:t>
                </a:r>
                <a:endParaRPr sz="500"/>
              </a:p>
            </p:txBody>
          </p:sp>
          <p:sp>
            <p:nvSpPr>
              <p:cNvPr id="127" name="Google Shape;127;p15"/>
              <p:cNvSpPr/>
              <p:nvPr/>
            </p:nvSpPr>
            <p:spPr>
              <a:xfrm>
                <a:off x="3757240" y="2487325"/>
                <a:ext cx="2400407" cy="706499"/>
              </a:xfrm>
              <a:prstGeom prst="roundRect">
                <a:avLst>
                  <a:gd fmla="val 26990" name="adj"/>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8" name="Google Shape;128;p15"/>
              <p:cNvSpPr txBox="1"/>
              <p:nvPr/>
            </p:nvSpPr>
            <p:spPr>
              <a:xfrm>
                <a:off x="3996737" y="2586574"/>
                <a:ext cx="1921413"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#virus 2020</a:t>
                </a:r>
                <a:endParaRPr sz="500"/>
              </a:p>
            </p:txBody>
          </p:sp>
        </p:grpSp>
        <p:sp>
          <p:nvSpPr>
            <p:cNvPr id="129" name="Google Shape;129;p15"/>
            <p:cNvSpPr/>
            <p:nvPr/>
          </p:nvSpPr>
          <p:spPr>
            <a:xfrm>
              <a:off x="15955083" y="6322039"/>
              <a:ext cx="2400407"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0" name="Google Shape;130;p15"/>
            <p:cNvSpPr txBox="1"/>
            <p:nvPr/>
          </p:nvSpPr>
          <p:spPr>
            <a:xfrm>
              <a:off x="16076913" y="6421288"/>
              <a:ext cx="2156750"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#quarantine</a:t>
              </a:r>
              <a:endParaRPr sz="500"/>
            </a:p>
          </p:txBody>
        </p:sp>
        <p:sp>
          <p:nvSpPr>
            <p:cNvPr id="131" name="Google Shape;131;p15"/>
            <p:cNvSpPr/>
            <p:nvPr/>
          </p:nvSpPr>
          <p:spPr>
            <a:xfrm>
              <a:off x="13562231" y="6322039"/>
              <a:ext cx="2265673"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2" name="Google Shape;132;p15"/>
            <p:cNvSpPr txBox="1"/>
            <p:nvPr/>
          </p:nvSpPr>
          <p:spPr>
            <a:xfrm>
              <a:off x="13698399" y="6421288"/>
              <a:ext cx="1993337"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#pandemic</a:t>
              </a:r>
              <a:endParaRPr sz="500"/>
            </a:p>
          </p:txBody>
        </p:sp>
        <p:sp>
          <p:nvSpPr>
            <p:cNvPr id="133" name="Google Shape;133;p15"/>
            <p:cNvSpPr/>
            <p:nvPr/>
          </p:nvSpPr>
          <p:spPr>
            <a:xfrm>
              <a:off x="13562231" y="7159402"/>
              <a:ext cx="1753839"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4" name="Google Shape;134;p15"/>
            <p:cNvSpPr txBox="1"/>
            <p:nvPr/>
          </p:nvSpPr>
          <p:spPr>
            <a:xfrm>
              <a:off x="13801728" y="7258651"/>
              <a:ext cx="1274844"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#covid</a:t>
              </a:r>
              <a:endParaRPr sz="500"/>
            </a:p>
          </p:txBody>
        </p:sp>
        <p:sp>
          <p:nvSpPr>
            <p:cNvPr id="135" name="Google Shape;135;p15"/>
            <p:cNvSpPr/>
            <p:nvPr/>
          </p:nvSpPr>
          <p:spPr>
            <a:xfrm>
              <a:off x="15439090" y="7159402"/>
              <a:ext cx="1753839"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6" name="Google Shape;136;p15"/>
            <p:cNvSpPr txBox="1"/>
            <p:nvPr/>
          </p:nvSpPr>
          <p:spPr>
            <a:xfrm>
              <a:off x="15678587" y="7258651"/>
              <a:ext cx="1274844"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#zoom</a:t>
              </a:r>
              <a:endParaRPr sz="500"/>
            </a:p>
          </p:txBody>
        </p:sp>
        <p:sp>
          <p:nvSpPr>
            <p:cNvPr id="137" name="Google Shape;137;p15"/>
            <p:cNvSpPr/>
            <p:nvPr/>
          </p:nvSpPr>
          <p:spPr>
            <a:xfrm>
              <a:off x="17319469" y="7159402"/>
              <a:ext cx="2400408"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8" name="Google Shape;138;p15"/>
            <p:cNvSpPr txBox="1"/>
            <p:nvPr/>
          </p:nvSpPr>
          <p:spPr>
            <a:xfrm>
              <a:off x="17558966" y="7258651"/>
              <a:ext cx="1921413"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#virus 2020</a:t>
              </a:r>
              <a:endParaRPr sz="500"/>
            </a:p>
          </p:txBody>
        </p:sp>
        <p:sp>
          <p:nvSpPr>
            <p:cNvPr id="139" name="Google Shape;139;p15"/>
            <p:cNvSpPr/>
            <p:nvPr/>
          </p:nvSpPr>
          <p:spPr>
            <a:xfrm>
              <a:off x="13562231" y="7996765"/>
              <a:ext cx="2613754" cy="706500"/>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0" name="Google Shape;140;p15"/>
            <p:cNvSpPr txBox="1"/>
            <p:nvPr/>
          </p:nvSpPr>
          <p:spPr>
            <a:xfrm>
              <a:off x="13668905" y="8096014"/>
              <a:ext cx="2400407"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#coronavirus</a:t>
              </a:r>
              <a:endParaRPr sz="500"/>
            </a:p>
          </p:txBody>
        </p:sp>
        <p:sp>
          <p:nvSpPr>
            <p:cNvPr id="141" name="Google Shape;141;p15"/>
            <p:cNvSpPr/>
            <p:nvPr/>
          </p:nvSpPr>
          <p:spPr>
            <a:xfrm>
              <a:off x="16301508" y="7996765"/>
              <a:ext cx="2400408" cy="706500"/>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2" name="Google Shape;142;p15"/>
            <p:cNvSpPr txBox="1"/>
            <p:nvPr/>
          </p:nvSpPr>
          <p:spPr>
            <a:xfrm>
              <a:off x="16541005" y="8096014"/>
              <a:ext cx="1921413"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#lockdown</a:t>
              </a:r>
              <a:endParaRPr sz="500"/>
            </a:p>
          </p:txBody>
        </p:sp>
        <p:sp>
          <p:nvSpPr>
            <p:cNvPr id="143" name="Google Shape;143;p15"/>
            <p:cNvSpPr/>
            <p:nvPr/>
          </p:nvSpPr>
          <p:spPr>
            <a:xfrm>
              <a:off x="13562231" y="8834128"/>
              <a:ext cx="2613754"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4" name="Google Shape;144;p15"/>
            <p:cNvSpPr txBox="1"/>
            <p:nvPr/>
          </p:nvSpPr>
          <p:spPr>
            <a:xfrm>
              <a:off x="13668905" y="8933377"/>
              <a:ext cx="2400407"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#coronavirus</a:t>
              </a:r>
              <a:endParaRPr sz="500"/>
            </a:p>
          </p:txBody>
        </p:sp>
        <p:sp>
          <p:nvSpPr>
            <p:cNvPr id="145" name="Google Shape;145;p15"/>
            <p:cNvSpPr/>
            <p:nvPr/>
          </p:nvSpPr>
          <p:spPr>
            <a:xfrm>
              <a:off x="16301508" y="8834128"/>
              <a:ext cx="2400408" cy="706499"/>
            </a:xfrm>
            <a:prstGeom prst="roundRect">
              <a:avLst>
                <a:gd fmla="val 26990" name="adj"/>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6" name="Google Shape;146;p15"/>
            <p:cNvSpPr txBox="1"/>
            <p:nvPr/>
          </p:nvSpPr>
          <p:spPr>
            <a:xfrm>
              <a:off x="16541005" y="8933377"/>
              <a:ext cx="1921413"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#lockdown</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