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97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120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2BEDC4-12F2-4B4E-8317-0802C04F48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43125" y="2743200"/>
            <a:ext cx="7115175" cy="7115175"/>
          </a:xfrm>
          <a:prstGeom prst="rect">
            <a:avLst/>
          </a:prstGeom>
        </p:spPr>
        <p:txBody>
          <a:bodyPr/>
          <a:lstStyle>
            <a:lvl1pPr algn="ctr">
              <a:buNone/>
              <a:defRPr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BA7D31F-9CE2-A046-ABD5-B35080993F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72650" y="2743200"/>
            <a:ext cx="7115175" cy="7115175"/>
          </a:xfrm>
          <a:prstGeom prst="rect">
            <a:avLst/>
          </a:prstGeom>
        </p:spPr>
        <p:txBody>
          <a:bodyPr/>
          <a:lstStyle>
            <a:lvl1pPr algn="ctr">
              <a:buNone/>
              <a:defRPr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0" name="Group"/>
          <p:cNvGrpSpPr/>
          <p:nvPr/>
        </p:nvGrpSpPr>
        <p:grpSpPr>
          <a:xfrm>
            <a:off x="2208870" y="2074416"/>
            <a:ext cx="19937478" cy="9900354"/>
            <a:chOff x="0" y="0"/>
            <a:chExt cx="19937476" cy="9900352"/>
          </a:xfrm>
        </p:grpSpPr>
        <p:sp>
          <p:nvSpPr>
            <p:cNvPr id="718" name="Type Title"/>
            <p:cNvSpPr txBox="1"/>
            <p:nvPr/>
          </p:nvSpPr>
          <p:spPr>
            <a:xfrm>
              <a:off x="16117391" y="1691316"/>
              <a:ext cx="272353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Type Title</a:t>
              </a:r>
            </a:p>
          </p:txBody>
        </p:sp>
        <p:sp>
          <p:nvSpPr>
            <p:cNvPr id="719" name="Rounded Rectangle"/>
            <p:cNvSpPr/>
            <p:nvPr/>
          </p:nvSpPr>
          <p:spPr>
            <a:xfrm>
              <a:off x="0" y="2474521"/>
              <a:ext cx="4916631" cy="7425831"/>
            </a:xfrm>
            <a:prstGeom prst="roundRect">
              <a:avLst>
                <a:gd name="adj" fmla="val 4085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0" name="Rounded Rectangle"/>
            <p:cNvSpPr/>
            <p:nvPr/>
          </p:nvSpPr>
          <p:spPr>
            <a:xfrm>
              <a:off x="5006948" y="2474521"/>
              <a:ext cx="4916631" cy="7425831"/>
            </a:xfrm>
            <a:prstGeom prst="roundRect">
              <a:avLst>
                <a:gd name="adj" fmla="val 4085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1" name="Rounded Rectangle"/>
            <p:cNvSpPr/>
            <p:nvPr/>
          </p:nvSpPr>
          <p:spPr>
            <a:xfrm>
              <a:off x="10013896" y="2474521"/>
              <a:ext cx="4916632" cy="7425831"/>
            </a:xfrm>
            <a:prstGeom prst="roundRect">
              <a:avLst>
                <a:gd name="adj" fmla="val 4085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2" name="Rounded Rectangle"/>
            <p:cNvSpPr/>
            <p:nvPr/>
          </p:nvSpPr>
          <p:spPr>
            <a:xfrm>
              <a:off x="15020844" y="2474521"/>
              <a:ext cx="4916632" cy="7425831"/>
            </a:xfrm>
            <a:prstGeom prst="roundRect">
              <a:avLst>
                <a:gd name="adj" fmla="val 4085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3" name="Kanban Board Template"/>
            <p:cNvSpPr txBox="1"/>
            <p:nvPr/>
          </p:nvSpPr>
          <p:spPr>
            <a:xfrm>
              <a:off x="2758837" y="0"/>
              <a:ext cx="14448584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Kanban Board Template</a:t>
              </a:r>
            </a:p>
          </p:txBody>
        </p:sp>
        <p:sp>
          <p:nvSpPr>
            <p:cNvPr id="724" name="Type Title"/>
            <p:cNvSpPr txBox="1"/>
            <p:nvPr/>
          </p:nvSpPr>
          <p:spPr>
            <a:xfrm>
              <a:off x="11110444" y="1691316"/>
              <a:ext cx="272353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Type Title</a:t>
              </a:r>
            </a:p>
          </p:txBody>
        </p:sp>
        <p:sp>
          <p:nvSpPr>
            <p:cNvPr id="725" name="Type Title"/>
            <p:cNvSpPr txBox="1"/>
            <p:nvPr/>
          </p:nvSpPr>
          <p:spPr>
            <a:xfrm>
              <a:off x="6103495" y="1691316"/>
              <a:ext cx="272353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Type Title</a:t>
              </a:r>
            </a:p>
          </p:txBody>
        </p:sp>
        <p:sp>
          <p:nvSpPr>
            <p:cNvPr id="726" name="Type Title"/>
            <p:cNvSpPr txBox="1"/>
            <p:nvPr/>
          </p:nvSpPr>
          <p:spPr>
            <a:xfrm>
              <a:off x="1096547" y="1691316"/>
              <a:ext cx="272353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Title</a:t>
              </a:r>
            </a:p>
          </p:txBody>
        </p:sp>
        <p:grpSp>
          <p:nvGrpSpPr>
            <p:cNvPr id="730" name="Group"/>
            <p:cNvGrpSpPr/>
            <p:nvPr/>
          </p:nvGrpSpPr>
          <p:grpSpPr>
            <a:xfrm>
              <a:off x="185764" y="2664075"/>
              <a:ext cx="4545104" cy="1104901"/>
              <a:chOff x="0" y="0"/>
              <a:chExt cx="4545102" cy="1104900"/>
            </a:xfrm>
          </p:grpSpPr>
          <p:sp>
            <p:nvSpPr>
              <p:cNvPr id="727" name="Rounded Rectangle"/>
              <p:cNvSpPr/>
              <p:nvPr/>
            </p:nvSpPr>
            <p:spPr>
              <a:xfrm>
                <a:off x="0" y="0"/>
                <a:ext cx="4545102" cy="1104900"/>
              </a:xfrm>
              <a:prstGeom prst="roundRect">
                <a:avLst>
                  <a:gd name="adj" fmla="val 10728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28" name="Graphic 25"/>
              <p:cNvSpPr/>
              <p:nvPr/>
            </p:nvSpPr>
            <p:spPr>
              <a:xfrm>
                <a:off x="241924" y="306706"/>
                <a:ext cx="202331" cy="202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29" name="Lorem ipsum dolor sit amet, adipiscing irure dolor in reprehenderit in voluptate"/>
              <p:cNvSpPr txBox="1"/>
              <p:nvPr/>
            </p:nvSpPr>
            <p:spPr>
              <a:xfrm>
                <a:off x="542550" y="222911"/>
                <a:ext cx="3906415" cy="59503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grpSp>
          <p:nvGrpSpPr>
            <p:cNvPr id="734" name="Group"/>
            <p:cNvGrpSpPr/>
            <p:nvPr/>
          </p:nvGrpSpPr>
          <p:grpSpPr>
            <a:xfrm>
              <a:off x="185764" y="3852891"/>
              <a:ext cx="4545104" cy="1104901"/>
              <a:chOff x="0" y="0"/>
              <a:chExt cx="4545102" cy="1104900"/>
            </a:xfrm>
          </p:grpSpPr>
          <p:sp>
            <p:nvSpPr>
              <p:cNvPr id="731" name="Rounded Rectangle"/>
              <p:cNvSpPr/>
              <p:nvPr/>
            </p:nvSpPr>
            <p:spPr>
              <a:xfrm>
                <a:off x="0" y="0"/>
                <a:ext cx="4545102" cy="1104900"/>
              </a:xfrm>
              <a:prstGeom prst="roundRect">
                <a:avLst>
                  <a:gd name="adj" fmla="val 10728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2" name="Graphic 25"/>
              <p:cNvSpPr/>
              <p:nvPr/>
            </p:nvSpPr>
            <p:spPr>
              <a:xfrm>
                <a:off x="241924" y="306706"/>
                <a:ext cx="202331" cy="202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3" name="Lorem ipsum dolor sit amet, adipiscing irure dolor in reprehenderit in voluptate"/>
              <p:cNvSpPr txBox="1"/>
              <p:nvPr/>
            </p:nvSpPr>
            <p:spPr>
              <a:xfrm>
                <a:off x="542550" y="222911"/>
                <a:ext cx="3906415" cy="59503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adipiscing irure dolor in reprehenderit in voluptate</a:t>
                </a:r>
              </a:p>
            </p:txBody>
          </p:sp>
        </p:grpSp>
        <p:sp>
          <p:nvSpPr>
            <p:cNvPr id="735" name="Rounded Rectangle"/>
            <p:cNvSpPr/>
            <p:nvPr/>
          </p:nvSpPr>
          <p:spPr>
            <a:xfrm>
              <a:off x="185764" y="5041708"/>
              <a:ext cx="4545103" cy="1104901"/>
            </a:xfrm>
            <a:prstGeom prst="roundRect">
              <a:avLst>
                <a:gd name="adj" fmla="val 10728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36" name="Graphic 25"/>
            <p:cNvSpPr/>
            <p:nvPr/>
          </p:nvSpPr>
          <p:spPr>
            <a:xfrm>
              <a:off x="427689" y="5348414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37" name="Lorem ipsum dolor sit amet, adipiscing irure dolor in reprehenderit in voluptate"/>
            <p:cNvSpPr txBox="1"/>
            <p:nvPr/>
          </p:nvSpPr>
          <p:spPr>
            <a:xfrm>
              <a:off x="728315" y="5264620"/>
              <a:ext cx="3906415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38" name="Rounded Rectangle"/>
            <p:cNvSpPr/>
            <p:nvPr/>
          </p:nvSpPr>
          <p:spPr>
            <a:xfrm>
              <a:off x="185764" y="6230525"/>
              <a:ext cx="4545103" cy="1104901"/>
            </a:xfrm>
            <a:prstGeom prst="roundRect">
              <a:avLst>
                <a:gd name="adj" fmla="val 10728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39" name="Graphic 25"/>
            <p:cNvSpPr/>
            <p:nvPr/>
          </p:nvSpPr>
          <p:spPr>
            <a:xfrm>
              <a:off x="427689" y="6537231"/>
              <a:ext cx="202331" cy="202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40" name="Lorem ipsum dolor sit amet, adipiscing irure dolor in reprehenderit in voluptate"/>
            <p:cNvSpPr txBox="1"/>
            <p:nvPr/>
          </p:nvSpPr>
          <p:spPr>
            <a:xfrm>
              <a:off x="728315" y="6453437"/>
              <a:ext cx="3906415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41" name="Rounded Rectangle"/>
            <p:cNvSpPr/>
            <p:nvPr/>
          </p:nvSpPr>
          <p:spPr>
            <a:xfrm>
              <a:off x="185764" y="7419342"/>
              <a:ext cx="4545103" cy="1104901"/>
            </a:xfrm>
            <a:prstGeom prst="roundRect">
              <a:avLst>
                <a:gd name="adj" fmla="val 10728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42" name="Graphic 25"/>
            <p:cNvSpPr/>
            <p:nvPr/>
          </p:nvSpPr>
          <p:spPr>
            <a:xfrm>
              <a:off x="427689" y="7726048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43" name="Lorem ipsum dolor sit amet, adipiscing irure dolor in reprehenderit in voluptate"/>
            <p:cNvSpPr txBox="1"/>
            <p:nvPr/>
          </p:nvSpPr>
          <p:spPr>
            <a:xfrm>
              <a:off x="728315" y="7642254"/>
              <a:ext cx="3906415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44" name="Rounded Rectangle"/>
            <p:cNvSpPr/>
            <p:nvPr/>
          </p:nvSpPr>
          <p:spPr>
            <a:xfrm>
              <a:off x="185764" y="8608158"/>
              <a:ext cx="4545103" cy="1104901"/>
            </a:xfrm>
            <a:prstGeom prst="roundRect">
              <a:avLst>
                <a:gd name="adj" fmla="val 10728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45" name="Graphic 25"/>
            <p:cNvSpPr/>
            <p:nvPr/>
          </p:nvSpPr>
          <p:spPr>
            <a:xfrm>
              <a:off x="427689" y="8914864"/>
              <a:ext cx="202331" cy="202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46" name="Lorem ipsum dolor sit amet, adipiscing irure dolor in reprehenderit in voluptate"/>
            <p:cNvSpPr txBox="1"/>
            <p:nvPr/>
          </p:nvSpPr>
          <p:spPr>
            <a:xfrm>
              <a:off x="728315" y="8831070"/>
              <a:ext cx="3906415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47" name="Rounded Rectangle"/>
            <p:cNvSpPr/>
            <p:nvPr/>
          </p:nvSpPr>
          <p:spPr>
            <a:xfrm>
              <a:off x="5192713" y="2662944"/>
              <a:ext cx="4545102" cy="1104901"/>
            </a:xfrm>
            <a:prstGeom prst="roundRect">
              <a:avLst>
                <a:gd name="adj" fmla="val 10728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48" name="Graphic 25"/>
            <p:cNvSpPr/>
            <p:nvPr/>
          </p:nvSpPr>
          <p:spPr>
            <a:xfrm>
              <a:off x="5434637" y="2969650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49" name="Lorem ipsum dolor sit amet, adipiscing irure dolor in reprehenderit in voluptate"/>
            <p:cNvSpPr txBox="1"/>
            <p:nvPr/>
          </p:nvSpPr>
          <p:spPr>
            <a:xfrm>
              <a:off x="5735264" y="2885856"/>
              <a:ext cx="3906414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50" name="Rounded Rectangle"/>
            <p:cNvSpPr/>
            <p:nvPr/>
          </p:nvSpPr>
          <p:spPr>
            <a:xfrm>
              <a:off x="5192713" y="3851761"/>
              <a:ext cx="4545102" cy="1104901"/>
            </a:xfrm>
            <a:prstGeom prst="roundRect">
              <a:avLst>
                <a:gd name="adj" fmla="val 10728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51" name="Graphic 25"/>
            <p:cNvSpPr/>
            <p:nvPr/>
          </p:nvSpPr>
          <p:spPr>
            <a:xfrm>
              <a:off x="5434637" y="4158467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52" name="Lorem ipsum dolor sit amet, adipiscing irure dolor in reprehenderit in voluptate"/>
            <p:cNvSpPr txBox="1"/>
            <p:nvPr/>
          </p:nvSpPr>
          <p:spPr>
            <a:xfrm>
              <a:off x="5735264" y="4074673"/>
              <a:ext cx="3906414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53" name="Rounded Rectangle"/>
            <p:cNvSpPr/>
            <p:nvPr/>
          </p:nvSpPr>
          <p:spPr>
            <a:xfrm>
              <a:off x="5192713" y="5040577"/>
              <a:ext cx="4545102" cy="1104901"/>
            </a:xfrm>
            <a:prstGeom prst="roundRect">
              <a:avLst>
                <a:gd name="adj" fmla="val 10728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54" name="Graphic 25"/>
            <p:cNvSpPr/>
            <p:nvPr/>
          </p:nvSpPr>
          <p:spPr>
            <a:xfrm>
              <a:off x="5434637" y="5347283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55" name="Lorem ipsum dolor sit amet, adipiscing irure dolor in reprehenderit in voluptate"/>
            <p:cNvSpPr txBox="1"/>
            <p:nvPr/>
          </p:nvSpPr>
          <p:spPr>
            <a:xfrm>
              <a:off x="5735264" y="5263489"/>
              <a:ext cx="3906414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56" name="Rounded Rectangle"/>
            <p:cNvSpPr/>
            <p:nvPr/>
          </p:nvSpPr>
          <p:spPr>
            <a:xfrm>
              <a:off x="5192713" y="6229394"/>
              <a:ext cx="4545102" cy="1104901"/>
            </a:xfrm>
            <a:prstGeom prst="roundRect">
              <a:avLst>
                <a:gd name="adj" fmla="val 10728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57" name="Graphic 25"/>
            <p:cNvSpPr/>
            <p:nvPr/>
          </p:nvSpPr>
          <p:spPr>
            <a:xfrm>
              <a:off x="5434637" y="6536100"/>
              <a:ext cx="202331" cy="202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58" name="Lorem ipsum dolor sit amet, adipiscing irure dolor in reprehenderit in voluptate"/>
            <p:cNvSpPr txBox="1"/>
            <p:nvPr/>
          </p:nvSpPr>
          <p:spPr>
            <a:xfrm>
              <a:off x="5735264" y="6452306"/>
              <a:ext cx="3906414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59" name="Rounded Rectangle"/>
            <p:cNvSpPr/>
            <p:nvPr/>
          </p:nvSpPr>
          <p:spPr>
            <a:xfrm>
              <a:off x="5192713" y="7418211"/>
              <a:ext cx="4545102" cy="1104901"/>
            </a:xfrm>
            <a:prstGeom prst="roundRect">
              <a:avLst>
                <a:gd name="adj" fmla="val 10728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60" name="Graphic 25"/>
            <p:cNvSpPr/>
            <p:nvPr/>
          </p:nvSpPr>
          <p:spPr>
            <a:xfrm>
              <a:off x="5434637" y="7724917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61" name="Lorem ipsum dolor sit amet, adipiscing irure dolor in reprehenderit in voluptate"/>
            <p:cNvSpPr txBox="1"/>
            <p:nvPr/>
          </p:nvSpPr>
          <p:spPr>
            <a:xfrm>
              <a:off x="5735264" y="7641123"/>
              <a:ext cx="3906414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62" name="Rounded Rectangle"/>
            <p:cNvSpPr/>
            <p:nvPr/>
          </p:nvSpPr>
          <p:spPr>
            <a:xfrm>
              <a:off x="10199661" y="2662944"/>
              <a:ext cx="4545102" cy="1104901"/>
            </a:xfrm>
            <a:prstGeom prst="roundRect">
              <a:avLst>
                <a:gd name="adj" fmla="val 10728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63" name="Lorem ipsum dolor sit amet, adipiscing irure dolor in reprehenderit in voluptate"/>
            <p:cNvSpPr txBox="1"/>
            <p:nvPr/>
          </p:nvSpPr>
          <p:spPr>
            <a:xfrm>
              <a:off x="10742211" y="2885856"/>
              <a:ext cx="3906415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64" name="Rounded Rectangle"/>
            <p:cNvSpPr/>
            <p:nvPr/>
          </p:nvSpPr>
          <p:spPr>
            <a:xfrm>
              <a:off x="10199661" y="3851761"/>
              <a:ext cx="4545102" cy="1104901"/>
            </a:xfrm>
            <a:prstGeom prst="roundRect">
              <a:avLst>
                <a:gd name="adj" fmla="val 10728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65" name="Lorem ipsum dolor sit amet, adipiscing irure dolor in reprehenderit in voluptate"/>
            <p:cNvSpPr txBox="1"/>
            <p:nvPr/>
          </p:nvSpPr>
          <p:spPr>
            <a:xfrm>
              <a:off x="10742211" y="4074673"/>
              <a:ext cx="3906415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66" name="Rounded Rectangle"/>
            <p:cNvSpPr/>
            <p:nvPr/>
          </p:nvSpPr>
          <p:spPr>
            <a:xfrm>
              <a:off x="10199661" y="5040577"/>
              <a:ext cx="4545102" cy="1104901"/>
            </a:xfrm>
            <a:prstGeom prst="roundRect">
              <a:avLst>
                <a:gd name="adj" fmla="val 10728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67" name="Lorem ipsum dolor sit amet, adipiscing irure dolor in reprehenderit in voluptate"/>
            <p:cNvSpPr txBox="1"/>
            <p:nvPr/>
          </p:nvSpPr>
          <p:spPr>
            <a:xfrm>
              <a:off x="10742211" y="5263489"/>
              <a:ext cx="3906415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68" name="Rounded Rectangle"/>
            <p:cNvSpPr/>
            <p:nvPr/>
          </p:nvSpPr>
          <p:spPr>
            <a:xfrm>
              <a:off x="10199661" y="6229394"/>
              <a:ext cx="4545102" cy="1104901"/>
            </a:xfrm>
            <a:prstGeom prst="roundRect">
              <a:avLst>
                <a:gd name="adj" fmla="val 10728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69" name="Lorem ipsum dolor sit amet, adipiscing irure dolor in reprehenderit in voluptate"/>
            <p:cNvSpPr txBox="1"/>
            <p:nvPr/>
          </p:nvSpPr>
          <p:spPr>
            <a:xfrm>
              <a:off x="10742211" y="6452306"/>
              <a:ext cx="3906415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70" name="Graphic 23"/>
            <p:cNvSpPr/>
            <p:nvPr/>
          </p:nvSpPr>
          <p:spPr>
            <a:xfrm>
              <a:off x="10441585" y="2973497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71" name="Graphic 23"/>
            <p:cNvSpPr/>
            <p:nvPr/>
          </p:nvSpPr>
          <p:spPr>
            <a:xfrm>
              <a:off x="10441585" y="4158467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72" name="Graphic 23"/>
            <p:cNvSpPr/>
            <p:nvPr/>
          </p:nvSpPr>
          <p:spPr>
            <a:xfrm>
              <a:off x="10441585" y="5351130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73" name="Graphic 23"/>
            <p:cNvSpPr/>
            <p:nvPr/>
          </p:nvSpPr>
          <p:spPr>
            <a:xfrm>
              <a:off x="10441585" y="6536100"/>
              <a:ext cx="202331" cy="202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74" name="Rounded Rectangle"/>
            <p:cNvSpPr/>
            <p:nvPr/>
          </p:nvSpPr>
          <p:spPr>
            <a:xfrm>
              <a:off x="15206609" y="2662945"/>
              <a:ext cx="4545103" cy="1104901"/>
            </a:xfrm>
            <a:prstGeom prst="roundRect">
              <a:avLst>
                <a:gd name="adj" fmla="val 10728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75" name="Lorem ipsum dolor sit amet, adipiscing irure dolor in reprehenderit in voluptate"/>
            <p:cNvSpPr txBox="1"/>
            <p:nvPr/>
          </p:nvSpPr>
          <p:spPr>
            <a:xfrm>
              <a:off x="15749159" y="2885856"/>
              <a:ext cx="3906415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adipiscing irure dolor in reprehenderit in voluptate</a:t>
              </a:r>
            </a:p>
          </p:txBody>
        </p:sp>
        <p:sp>
          <p:nvSpPr>
            <p:cNvPr id="776" name="Rounded Rectangle"/>
            <p:cNvSpPr/>
            <p:nvPr/>
          </p:nvSpPr>
          <p:spPr>
            <a:xfrm>
              <a:off x="15206609" y="3851761"/>
              <a:ext cx="4545103" cy="1104901"/>
            </a:xfrm>
            <a:prstGeom prst="roundRect">
              <a:avLst>
                <a:gd name="adj" fmla="val 10728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77" name="Lorem ipsum dolor sit amet, adipiscing irure dolor in reprehenderit in voluptate"/>
            <p:cNvSpPr txBox="1"/>
            <p:nvPr/>
          </p:nvSpPr>
          <p:spPr>
            <a:xfrm>
              <a:off x="15749159" y="4074673"/>
              <a:ext cx="3906415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Lorem ipsum dolor sit </a:t>
              </a:r>
              <a:r>
                <a:rPr dirty="0" err="1">
                  <a:solidFill>
                    <a:schemeClr val="bg2"/>
                  </a:solidFill>
                </a:rPr>
                <a:t>amet</a:t>
              </a:r>
              <a:r>
                <a:rPr dirty="0">
                  <a:solidFill>
                    <a:schemeClr val="bg2"/>
                  </a:solidFill>
                </a:rPr>
                <a:t>, </a:t>
              </a:r>
              <a:r>
                <a:rPr dirty="0" err="1">
                  <a:solidFill>
                    <a:schemeClr val="bg2"/>
                  </a:solidFill>
                </a:rPr>
                <a:t>adipiscing</a:t>
              </a:r>
              <a:r>
                <a:rPr dirty="0">
                  <a:solidFill>
                    <a:schemeClr val="bg2"/>
                  </a:solidFill>
                </a:rPr>
                <a:t> </a:t>
              </a:r>
              <a:r>
                <a:rPr dirty="0" err="1">
                  <a:solidFill>
                    <a:schemeClr val="bg2"/>
                  </a:solidFill>
                </a:rPr>
                <a:t>irure</a:t>
              </a:r>
              <a:r>
                <a:rPr dirty="0">
                  <a:solidFill>
                    <a:schemeClr val="bg2"/>
                  </a:solidFill>
                </a:rPr>
                <a:t> dolor in </a:t>
              </a:r>
              <a:r>
                <a:rPr dirty="0" err="1">
                  <a:solidFill>
                    <a:schemeClr val="bg2"/>
                  </a:solidFill>
                </a:rPr>
                <a:t>reprehenderit</a:t>
              </a:r>
              <a:r>
                <a:rPr dirty="0">
                  <a:solidFill>
                    <a:schemeClr val="bg2"/>
                  </a:solidFill>
                </a:rPr>
                <a:t> in </a:t>
              </a:r>
              <a:r>
                <a:rPr dirty="0" err="1">
                  <a:solidFill>
                    <a:schemeClr val="bg2"/>
                  </a:solidFill>
                </a:rPr>
                <a:t>voluptate</a:t>
              </a:r>
              <a:endParaRPr dirty="0">
                <a:solidFill>
                  <a:schemeClr val="bg2"/>
                </a:solidFill>
              </a:endParaRPr>
            </a:p>
          </p:txBody>
        </p:sp>
        <p:sp>
          <p:nvSpPr>
            <p:cNvPr id="778" name="Graphic 23"/>
            <p:cNvSpPr/>
            <p:nvPr/>
          </p:nvSpPr>
          <p:spPr>
            <a:xfrm>
              <a:off x="15448533" y="2973497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79" name="Graphic 23"/>
            <p:cNvSpPr/>
            <p:nvPr/>
          </p:nvSpPr>
          <p:spPr>
            <a:xfrm>
              <a:off x="15448533" y="4158467"/>
              <a:ext cx="202331" cy="20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232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</vt:lpstr>
      <vt:lpstr>DM Sans Bold</vt:lpstr>
      <vt:lpstr>DM Sans Medium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2020-12-14T19:47:28Z</dcterms:modified>
</cp:coreProperties>
</file>