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DM Sans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DM Sans"/>
      <p:bold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DMSansMedium-boldItalic.fntdata"/><Relationship Id="rId10" Type="http://schemas.openxmlformats.org/officeDocument/2006/relationships/font" Target="fonts/DMSansMedium-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DMSans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DMSans-boldItalic.fntdata"/><Relationship Id="rId16" Type="http://schemas.openxmlformats.org/officeDocument/2006/relationships/font" Target="fonts/DMSans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DMSans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c23658c86c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c23658c86c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>
  <p:cSld name="Title &amp; Subtitle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4"/>
          <p:cNvSpPr/>
          <p:nvPr>
            <p:ph idx="2" type="pic"/>
          </p:nvPr>
        </p:nvSpPr>
        <p:spPr>
          <a:xfrm>
            <a:off x="803672" y="1028700"/>
            <a:ext cx="2668191" cy="2668191"/>
          </a:xfrm>
          <a:prstGeom prst="rect">
            <a:avLst/>
          </a:prstGeom>
          <a:noFill/>
          <a:ln>
            <a:noFill/>
          </a:ln>
        </p:spPr>
      </p:sp>
      <p:sp>
        <p:nvSpPr>
          <p:cNvPr id="53" name="Google Shape;53;p14"/>
          <p:cNvSpPr/>
          <p:nvPr>
            <p:ph idx="3" type="pic"/>
          </p:nvPr>
        </p:nvSpPr>
        <p:spPr>
          <a:xfrm>
            <a:off x="3664744" y="1028700"/>
            <a:ext cx="2668191" cy="266819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828326" y="777906"/>
            <a:ext cx="7476554" cy="3712633"/>
            <a:chOff x="0" y="0"/>
            <a:chExt cx="19937476" cy="9900352"/>
          </a:xfrm>
        </p:grpSpPr>
        <p:sp>
          <p:nvSpPr>
            <p:cNvPr id="59" name="Google Shape;59;p15"/>
            <p:cNvSpPr txBox="1"/>
            <p:nvPr/>
          </p:nvSpPr>
          <p:spPr>
            <a:xfrm>
              <a:off x="16117391" y="1691316"/>
              <a:ext cx="2723537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Type Title</a:t>
              </a:r>
              <a:endParaRPr sz="500"/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0" y="2474521"/>
              <a:ext cx="4916631" cy="7425831"/>
            </a:xfrm>
            <a:prstGeom prst="roundRect">
              <a:avLst>
                <a:gd fmla="val 4085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5006948" y="2474521"/>
              <a:ext cx="4916631" cy="7425831"/>
            </a:xfrm>
            <a:prstGeom prst="roundRect">
              <a:avLst>
                <a:gd fmla="val 4085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10013896" y="2474521"/>
              <a:ext cx="4916632" cy="7425831"/>
            </a:xfrm>
            <a:prstGeom prst="roundRect">
              <a:avLst>
                <a:gd fmla="val 4085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15020844" y="2474521"/>
              <a:ext cx="4916632" cy="7425831"/>
            </a:xfrm>
            <a:prstGeom prst="roundRect">
              <a:avLst>
                <a:gd fmla="val 4085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4" name="Google Shape;64;p15"/>
            <p:cNvSpPr txBox="1"/>
            <p:nvPr/>
          </p:nvSpPr>
          <p:spPr>
            <a:xfrm>
              <a:off x="2758837" y="0"/>
              <a:ext cx="14448584" cy="102592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DM Sans"/>
                <a:buNone/>
              </a:pPr>
              <a:r>
                <a:rPr b="1" i="0" lang="en-GB" sz="23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Kanban Board Template</a:t>
              </a:r>
              <a:endParaRPr sz="500"/>
            </a:p>
          </p:txBody>
        </p:sp>
        <p:sp>
          <p:nvSpPr>
            <p:cNvPr id="65" name="Google Shape;65;p15"/>
            <p:cNvSpPr txBox="1"/>
            <p:nvPr/>
          </p:nvSpPr>
          <p:spPr>
            <a:xfrm>
              <a:off x="11110444" y="1691316"/>
              <a:ext cx="2723537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Type Title</a:t>
              </a:r>
              <a:endParaRPr sz="500"/>
            </a:p>
          </p:txBody>
        </p:sp>
        <p:sp>
          <p:nvSpPr>
            <p:cNvPr id="66" name="Google Shape;66;p15"/>
            <p:cNvSpPr txBox="1"/>
            <p:nvPr/>
          </p:nvSpPr>
          <p:spPr>
            <a:xfrm>
              <a:off x="6103495" y="1691316"/>
              <a:ext cx="2723537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Type Title</a:t>
              </a:r>
              <a:endParaRPr sz="500"/>
            </a:p>
          </p:txBody>
        </p:sp>
        <p:sp>
          <p:nvSpPr>
            <p:cNvPr id="67" name="Google Shape;67;p15"/>
            <p:cNvSpPr txBox="1"/>
            <p:nvPr/>
          </p:nvSpPr>
          <p:spPr>
            <a:xfrm>
              <a:off x="1096547" y="1691316"/>
              <a:ext cx="2723537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Type Title</a:t>
              </a:r>
              <a:endParaRPr sz="500"/>
            </a:p>
          </p:txBody>
        </p:sp>
        <p:grpSp>
          <p:nvGrpSpPr>
            <p:cNvPr id="68" name="Google Shape;68;p15"/>
            <p:cNvGrpSpPr/>
            <p:nvPr/>
          </p:nvGrpSpPr>
          <p:grpSpPr>
            <a:xfrm>
              <a:off x="185764" y="2664075"/>
              <a:ext cx="4545104" cy="1104901"/>
              <a:chOff x="0" y="0"/>
              <a:chExt cx="4545102" cy="1104900"/>
            </a:xfrm>
          </p:grpSpPr>
          <p:sp>
            <p:nvSpPr>
              <p:cNvPr id="69" name="Google Shape;69;p15"/>
              <p:cNvSpPr/>
              <p:nvPr/>
            </p:nvSpPr>
            <p:spPr>
              <a:xfrm>
                <a:off x="0" y="0"/>
                <a:ext cx="4545102" cy="1104900"/>
              </a:xfrm>
              <a:prstGeom prst="roundRect">
                <a:avLst>
                  <a:gd fmla="val 10728" name="adj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0" name="Google Shape;70;p15"/>
              <p:cNvSpPr/>
              <p:nvPr/>
            </p:nvSpPr>
            <p:spPr>
              <a:xfrm>
                <a:off x="241924" y="306706"/>
                <a:ext cx="202331" cy="202331"/>
              </a:xfrm>
              <a:custGeom>
                <a:rect b="b" l="l" r="r" t="t"/>
                <a:pathLst>
                  <a:path extrusionOk="0" h="21600" w="2160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1" name="Google Shape;71;p15"/>
              <p:cNvSpPr txBox="1"/>
              <p:nvPr/>
            </p:nvSpPr>
            <p:spPr>
              <a:xfrm>
                <a:off x="542550" y="222911"/>
                <a:ext cx="3906415" cy="59503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2"/>
                  </a:buClr>
                  <a:buSzPts val="600"/>
                  <a:buFont typeface="DM Sans"/>
                  <a:buNone/>
                </a:pPr>
                <a:r>
                  <a:rPr b="0" i="0" lang="en-GB" sz="600" u="none" cap="none" strike="noStrike">
                    <a:solidFill>
                      <a:schemeClr val="lt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adipiscing irure dolor in reprehenderit in voluptate</a:t>
                </a:r>
                <a:endParaRPr sz="500"/>
              </a:p>
            </p:txBody>
          </p:sp>
        </p:grpSp>
        <p:grpSp>
          <p:nvGrpSpPr>
            <p:cNvPr id="72" name="Google Shape;72;p15"/>
            <p:cNvGrpSpPr/>
            <p:nvPr/>
          </p:nvGrpSpPr>
          <p:grpSpPr>
            <a:xfrm>
              <a:off x="185764" y="3852891"/>
              <a:ext cx="4545104" cy="1104901"/>
              <a:chOff x="0" y="0"/>
              <a:chExt cx="4545102" cy="1104900"/>
            </a:xfrm>
          </p:grpSpPr>
          <p:sp>
            <p:nvSpPr>
              <p:cNvPr id="73" name="Google Shape;73;p15"/>
              <p:cNvSpPr/>
              <p:nvPr/>
            </p:nvSpPr>
            <p:spPr>
              <a:xfrm>
                <a:off x="0" y="0"/>
                <a:ext cx="4545102" cy="1104900"/>
              </a:xfrm>
              <a:prstGeom prst="roundRect">
                <a:avLst>
                  <a:gd fmla="val 10728" name="adj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4" name="Google Shape;74;p15"/>
              <p:cNvSpPr/>
              <p:nvPr/>
            </p:nvSpPr>
            <p:spPr>
              <a:xfrm>
                <a:off x="241924" y="306706"/>
                <a:ext cx="202331" cy="202331"/>
              </a:xfrm>
              <a:custGeom>
                <a:rect b="b" l="l" r="r" t="t"/>
                <a:pathLst>
                  <a:path extrusionOk="0" h="21600" w="2160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10800" y="4114"/>
                    </a:moveTo>
                    <a:cubicBezTo>
                      <a:pt x="7108" y="4114"/>
                      <a:pt x="4114" y="7108"/>
                      <a:pt x="4114" y="10800"/>
                    </a:cubicBezTo>
                    <a:cubicBezTo>
                      <a:pt x="4114" y="14492"/>
                      <a:pt x="7108" y="17486"/>
                      <a:pt x="10800" y="17486"/>
                    </a:cubicBezTo>
                    <a:cubicBezTo>
                      <a:pt x="14492" y="17486"/>
                      <a:pt x="17486" y="14492"/>
                      <a:pt x="17486" y="10800"/>
                    </a:cubicBezTo>
                    <a:cubicBezTo>
                      <a:pt x="17486" y="7108"/>
                      <a:pt x="14492" y="4114"/>
                      <a:pt x="10800" y="41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5" name="Google Shape;75;p15"/>
              <p:cNvSpPr txBox="1"/>
              <p:nvPr/>
            </p:nvSpPr>
            <p:spPr>
              <a:xfrm>
                <a:off x="542550" y="222911"/>
                <a:ext cx="3906415" cy="59503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2"/>
                  </a:buClr>
                  <a:buSzPts val="600"/>
                  <a:buFont typeface="DM Sans"/>
                  <a:buNone/>
                </a:pPr>
                <a:r>
                  <a:rPr b="0" i="0" lang="en-GB" sz="600" u="none" cap="none" strike="noStrike">
                    <a:solidFill>
                      <a:schemeClr val="lt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adipiscing irure dolor in reprehenderit in voluptate</a:t>
                </a:r>
                <a:endParaRPr sz="500"/>
              </a:p>
            </p:txBody>
          </p:sp>
        </p:grpSp>
        <p:sp>
          <p:nvSpPr>
            <p:cNvPr id="76" name="Google Shape;76;p15"/>
            <p:cNvSpPr/>
            <p:nvPr/>
          </p:nvSpPr>
          <p:spPr>
            <a:xfrm>
              <a:off x="185764" y="5041708"/>
              <a:ext cx="4545103" cy="1104901"/>
            </a:xfrm>
            <a:prstGeom prst="roundRect">
              <a:avLst>
                <a:gd fmla="val 10728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427689" y="5348414"/>
              <a:ext cx="202331" cy="202331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8" name="Google Shape;78;p15"/>
            <p:cNvSpPr txBox="1"/>
            <p:nvPr/>
          </p:nvSpPr>
          <p:spPr>
            <a:xfrm>
              <a:off x="728315" y="5264620"/>
              <a:ext cx="3906415" cy="5950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600"/>
                <a:buFont typeface="DM Sans"/>
                <a:buNone/>
              </a:pPr>
              <a:r>
                <a:rPr b="0" i="0" lang="en-GB" sz="6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adipiscing irure dolor in reprehenderit in voluptate</a:t>
              </a:r>
              <a:endParaRPr sz="500"/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185764" y="6230525"/>
              <a:ext cx="4545103" cy="1104901"/>
            </a:xfrm>
            <a:prstGeom prst="roundRect">
              <a:avLst>
                <a:gd fmla="val 10728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427689" y="6537231"/>
              <a:ext cx="202331" cy="202332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1" name="Google Shape;81;p15"/>
            <p:cNvSpPr txBox="1"/>
            <p:nvPr/>
          </p:nvSpPr>
          <p:spPr>
            <a:xfrm>
              <a:off x="728315" y="6453437"/>
              <a:ext cx="3906415" cy="5950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600"/>
                <a:buFont typeface="DM Sans"/>
                <a:buNone/>
              </a:pPr>
              <a:r>
                <a:rPr b="0" i="0" lang="en-GB" sz="6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adipiscing irure dolor in reprehenderit in voluptate</a:t>
              </a:r>
              <a:endParaRPr sz="500"/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185764" y="7419342"/>
              <a:ext cx="4545103" cy="1104901"/>
            </a:xfrm>
            <a:prstGeom prst="roundRect">
              <a:avLst>
                <a:gd fmla="val 10728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427689" y="7726048"/>
              <a:ext cx="202331" cy="202331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4" name="Google Shape;84;p15"/>
            <p:cNvSpPr txBox="1"/>
            <p:nvPr/>
          </p:nvSpPr>
          <p:spPr>
            <a:xfrm>
              <a:off x="728315" y="7642254"/>
              <a:ext cx="3906415" cy="5950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600"/>
                <a:buFont typeface="DM Sans"/>
                <a:buNone/>
              </a:pPr>
              <a:r>
                <a:rPr b="0" i="0" lang="en-GB" sz="6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adipiscing irure dolor in reprehenderit in voluptate</a:t>
              </a:r>
              <a:endParaRPr sz="500"/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185764" y="8608158"/>
              <a:ext cx="4545103" cy="1104901"/>
            </a:xfrm>
            <a:prstGeom prst="roundRect">
              <a:avLst>
                <a:gd fmla="val 10728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427689" y="8914864"/>
              <a:ext cx="202331" cy="202332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7" name="Google Shape;87;p15"/>
            <p:cNvSpPr txBox="1"/>
            <p:nvPr/>
          </p:nvSpPr>
          <p:spPr>
            <a:xfrm>
              <a:off x="728315" y="8831070"/>
              <a:ext cx="3906415" cy="5950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600"/>
                <a:buFont typeface="DM Sans"/>
                <a:buNone/>
              </a:pPr>
              <a:r>
                <a:rPr b="0" i="0" lang="en-GB" sz="6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adipiscing irure dolor in reprehenderit in voluptate</a:t>
              </a:r>
              <a:endParaRPr sz="500"/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5192713" y="2662944"/>
              <a:ext cx="4545102" cy="1104901"/>
            </a:xfrm>
            <a:prstGeom prst="roundRect">
              <a:avLst>
                <a:gd fmla="val 10728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5434637" y="2969650"/>
              <a:ext cx="202331" cy="202331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0" name="Google Shape;90;p15"/>
            <p:cNvSpPr txBox="1"/>
            <p:nvPr/>
          </p:nvSpPr>
          <p:spPr>
            <a:xfrm>
              <a:off x="5735264" y="2885856"/>
              <a:ext cx="3906414" cy="5950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600"/>
                <a:buFont typeface="DM Sans"/>
                <a:buNone/>
              </a:pPr>
              <a:r>
                <a:rPr b="0" i="0" lang="en-GB" sz="6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adipiscing irure dolor in reprehenderit in voluptate</a:t>
              </a:r>
              <a:endParaRPr sz="500"/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5192713" y="3851761"/>
              <a:ext cx="4545102" cy="1104901"/>
            </a:xfrm>
            <a:prstGeom prst="roundRect">
              <a:avLst>
                <a:gd fmla="val 10728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5434637" y="4158467"/>
              <a:ext cx="202331" cy="202331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93;p15"/>
            <p:cNvSpPr txBox="1"/>
            <p:nvPr/>
          </p:nvSpPr>
          <p:spPr>
            <a:xfrm>
              <a:off x="5735264" y="4074673"/>
              <a:ext cx="3906414" cy="5950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600"/>
                <a:buFont typeface="DM Sans"/>
                <a:buNone/>
              </a:pPr>
              <a:r>
                <a:rPr b="0" i="0" lang="en-GB" sz="6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adipiscing irure dolor in reprehenderit in voluptate</a:t>
              </a:r>
              <a:endParaRPr sz="500"/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5192713" y="5040577"/>
              <a:ext cx="4545102" cy="1104901"/>
            </a:xfrm>
            <a:prstGeom prst="roundRect">
              <a:avLst>
                <a:gd fmla="val 1072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5434637" y="5347283"/>
              <a:ext cx="202331" cy="202331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6" name="Google Shape;96;p15"/>
            <p:cNvSpPr txBox="1"/>
            <p:nvPr/>
          </p:nvSpPr>
          <p:spPr>
            <a:xfrm>
              <a:off x="5735264" y="5263489"/>
              <a:ext cx="3906414" cy="5950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600"/>
                <a:buFont typeface="DM Sans"/>
                <a:buNone/>
              </a:pPr>
              <a:r>
                <a:rPr b="0" i="0" lang="en-GB" sz="6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adipiscing irure dolor in reprehenderit in voluptate</a:t>
              </a:r>
              <a:endParaRPr sz="500"/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5192713" y="6229394"/>
              <a:ext cx="4545102" cy="1104901"/>
            </a:xfrm>
            <a:prstGeom prst="roundRect">
              <a:avLst>
                <a:gd fmla="val 10728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5434637" y="6536100"/>
              <a:ext cx="202331" cy="202332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9" name="Google Shape;99;p15"/>
            <p:cNvSpPr txBox="1"/>
            <p:nvPr/>
          </p:nvSpPr>
          <p:spPr>
            <a:xfrm>
              <a:off x="5735264" y="6452306"/>
              <a:ext cx="3906414" cy="5950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600"/>
                <a:buFont typeface="DM Sans"/>
                <a:buNone/>
              </a:pPr>
              <a:r>
                <a:rPr b="0" i="0" lang="en-GB" sz="6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adipiscing irure dolor in reprehenderit in voluptate</a:t>
              </a:r>
              <a:endParaRPr sz="500"/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5192713" y="7418211"/>
              <a:ext cx="4545102" cy="1104901"/>
            </a:xfrm>
            <a:prstGeom prst="roundRect">
              <a:avLst>
                <a:gd fmla="val 10728" name="adj"/>
              </a:avLst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5434637" y="7724917"/>
              <a:ext cx="202331" cy="202331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2" name="Google Shape;102;p15"/>
            <p:cNvSpPr txBox="1"/>
            <p:nvPr/>
          </p:nvSpPr>
          <p:spPr>
            <a:xfrm>
              <a:off x="5735264" y="7641123"/>
              <a:ext cx="3906414" cy="5950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600"/>
                <a:buFont typeface="DM Sans"/>
                <a:buNone/>
              </a:pPr>
              <a:r>
                <a:rPr b="0" i="0" lang="en-GB" sz="6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adipiscing irure dolor in reprehenderit in voluptate</a:t>
              </a:r>
              <a:endParaRPr sz="500"/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10199661" y="2662944"/>
              <a:ext cx="4545102" cy="1104901"/>
            </a:xfrm>
            <a:prstGeom prst="roundRect">
              <a:avLst>
                <a:gd fmla="val 10728" name="adj"/>
              </a:avLst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4" name="Google Shape;104;p15"/>
            <p:cNvSpPr txBox="1"/>
            <p:nvPr/>
          </p:nvSpPr>
          <p:spPr>
            <a:xfrm>
              <a:off x="10742211" y="2885856"/>
              <a:ext cx="3906415" cy="5950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600"/>
                <a:buFont typeface="DM Sans"/>
                <a:buNone/>
              </a:pPr>
              <a:r>
                <a:rPr b="0" i="0" lang="en-GB" sz="6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adipiscing irure dolor in reprehenderit in voluptate</a:t>
              </a:r>
              <a:endParaRPr sz="500"/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10199661" y="3851761"/>
              <a:ext cx="4545102" cy="1104901"/>
            </a:xfrm>
            <a:prstGeom prst="roundRect">
              <a:avLst>
                <a:gd fmla="val 10728" name="adj"/>
              </a:avLst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6" name="Google Shape;106;p15"/>
            <p:cNvSpPr txBox="1"/>
            <p:nvPr/>
          </p:nvSpPr>
          <p:spPr>
            <a:xfrm>
              <a:off x="10742211" y="4074673"/>
              <a:ext cx="3906415" cy="5950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600"/>
                <a:buFont typeface="DM Sans"/>
                <a:buNone/>
              </a:pPr>
              <a:r>
                <a:rPr b="0" i="0" lang="en-GB" sz="6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adipiscing irure dolor in reprehenderit in voluptate</a:t>
              </a:r>
              <a:endParaRPr sz="500"/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10199661" y="5040577"/>
              <a:ext cx="4545102" cy="1104901"/>
            </a:xfrm>
            <a:prstGeom prst="roundRect">
              <a:avLst>
                <a:gd fmla="val 10728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8" name="Google Shape;108;p15"/>
            <p:cNvSpPr txBox="1"/>
            <p:nvPr/>
          </p:nvSpPr>
          <p:spPr>
            <a:xfrm>
              <a:off x="10742211" y="5263489"/>
              <a:ext cx="3906415" cy="5950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600"/>
                <a:buFont typeface="DM Sans"/>
                <a:buNone/>
              </a:pPr>
              <a:r>
                <a:rPr b="0" i="0" lang="en-GB" sz="6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adipiscing irure dolor in reprehenderit in voluptate</a:t>
              </a:r>
              <a:endParaRPr sz="500"/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10199661" y="6229394"/>
              <a:ext cx="4545102" cy="1104901"/>
            </a:xfrm>
            <a:prstGeom prst="roundRect">
              <a:avLst>
                <a:gd fmla="val 10728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" name="Google Shape;110;p15"/>
            <p:cNvSpPr txBox="1"/>
            <p:nvPr/>
          </p:nvSpPr>
          <p:spPr>
            <a:xfrm>
              <a:off x="10742211" y="6452306"/>
              <a:ext cx="3906415" cy="5950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600"/>
                <a:buFont typeface="DM Sans"/>
                <a:buNone/>
              </a:pPr>
              <a:r>
                <a:rPr b="0" i="0" lang="en-GB" sz="6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adipiscing irure dolor in reprehenderit in voluptate</a:t>
              </a:r>
              <a:endParaRPr sz="500"/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10441585" y="2973497"/>
              <a:ext cx="202331" cy="202331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  <a:moveTo>
                    <a:pt x="10800" y="7200"/>
                  </a:moveTo>
                  <a:cubicBezTo>
                    <a:pt x="8812" y="7200"/>
                    <a:pt x="7200" y="8812"/>
                    <a:pt x="7200" y="10800"/>
                  </a:cubicBezTo>
                  <a:cubicBezTo>
                    <a:pt x="7200" y="12788"/>
                    <a:pt x="8812" y="14400"/>
                    <a:pt x="10800" y="14400"/>
                  </a:cubicBezTo>
                  <a:cubicBezTo>
                    <a:pt x="12788" y="14400"/>
                    <a:pt x="14400" y="12788"/>
                    <a:pt x="14400" y="10800"/>
                  </a:cubicBezTo>
                  <a:cubicBezTo>
                    <a:pt x="14400" y="8812"/>
                    <a:pt x="12788" y="7200"/>
                    <a:pt x="10800" y="7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10441585" y="4158467"/>
              <a:ext cx="202331" cy="202331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  <a:moveTo>
                    <a:pt x="10800" y="7200"/>
                  </a:moveTo>
                  <a:cubicBezTo>
                    <a:pt x="8812" y="7200"/>
                    <a:pt x="7200" y="8812"/>
                    <a:pt x="7200" y="10800"/>
                  </a:cubicBezTo>
                  <a:cubicBezTo>
                    <a:pt x="7200" y="12788"/>
                    <a:pt x="8812" y="14400"/>
                    <a:pt x="10800" y="14400"/>
                  </a:cubicBezTo>
                  <a:cubicBezTo>
                    <a:pt x="12788" y="14400"/>
                    <a:pt x="14400" y="12788"/>
                    <a:pt x="14400" y="10800"/>
                  </a:cubicBezTo>
                  <a:cubicBezTo>
                    <a:pt x="14400" y="8812"/>
                    <a:pt x="12788" y="7200"/>
                    <a:pt x="10800" y="7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10441585" y="5351130"/>
              <a:ext cx="202331" cy="202331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  <a:moveTo>
                    <a:pt x="10800" y="7200"/>
                  </a:moveTo>
                  <a:cubicBezTo>
                    <a:pt x="8812" y="7200"/>
                    <a:pt x="7200" y="8812"/>
                    <a:pt x="7200" y="10800"/>
                  </a:cubicBezTo>
                  <a:cubicBezTo>
                    <a:pt x="7200" y="12788"/>
                    <a:pt x="8812" y="14400"/>
                    <a:pt x="10800" y="14400"/>
                  </a:cubicBezTo>
                  <a:cubicBezTo>
                    <a:pt x="12788" y="14400"/>
                    <a:pt x="14400" y="12788"/>
                    <a:pt x="14400" y="10800"/>
                  </a:cubicBezTo>
                  <a:cubicBezTo>
                    <a:pt x="14400" y="8812"/>
                    <a:pt x="12788" y="7200"/>
                    <a:pt x="10800" y="7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10441585" y="6536100"/>
              <a:ext cx="202331" cy="202332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  <a:moveTo>
                    <a:pt x="10800" y="7200"/>
                  </a:moveTo>
                  <a:cubicBezTo>
                    <a:pt x="8812" y="7200"/>
                    <a:pt x="7200" y="8812"/>
                    <a:pt x="7200" y="10800"/>
                  </a:cubicBezTo>
                  <a:cubicBezTo>
                    <a:pt x="7200" y="12788"/>
                    <a:pt x="8812" y="14400"/>
                    <a:pt x="10800" y="14400"/>
                  </a:cubicBezTo>
                  <a:cubicBezTo>
                    <a:pt x="12788" y="14400"/>
                    <a:pt x="14400" y="12788"/>
                    <a:pt x="14400" y="10800"/>
                  </a:cubicBezTo>
                  <a:cubicBezTo>
                    <a:pt x="14400" y="8812"/>
                    <a:pt x="12788" y="7200"/>
                    <a:pt x="10800" y="7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15206609" y="2662945"/>
              <a:ext cx="4545103" cy="1104901"/>
            </a:xfrm>
            <a:prstGeom prst="roundRect">
              <a:avLst>
                <a:gd fmla="val 10728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6" name="Google Shape;116;p15"/>
            <p:cNvSpPr txBox="1"/>
            <p:nvPr/>
          </p:nvSpPr>
          <p:spPr>
            <a:xfrm>
              <a:off x="15749159" y="2885856"/>
              <a:ext cx="3906415" cy="5950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600"/>
                <a:buFont typeface="DM Sans"/>
                <a:buNone/>
              </a:pPr>
              <a:r>
                <a:rPr b="0" i="0" lang="en-GB" sz="6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adipiscing irure dolor in reprehenderit in voluptate</a:t>
              </a:r>
              <a:endParaRPr sz="500"/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15206609" y="3851761"/>
              <a:ext cx="4545103" cy="1104901"/>
            </a:xfrm>
            <a:prstGeom prst="roundRect">
              <a:avLst>
                <a:gd fmla="val 10728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8" name="Google Shape;118;p15"/>
            <p:cNvSpPr txBox="1"/>
            <p:nvPr/>
          </p:nvSpPr>
          <p:spPr>
            <a:xfrm>
              <a:off x="15749159" y="4074673"/>
              <a:ext cx="3906415" cy="5950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600"/>
                <a:buFont typeface="DM Sans"/>
                <a:buNone/>
              </a:pPr>
              <a:r>
                <a:rPr b="0" i="0" lang="en-GB" sz="6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adipiscing irure dolor in reprehenderit in voluptate</a:t>
              </a:r>
              <a:endParaRPr b="0" i="0" sz="600" u="none" cap="none" strike="noStrike">
                <a:solidFill>
                  <a:schemeClr val="lt2"/>
                </a:solidFill>
                <a:latin typeface="DM Sans"/>
                <a:ea typeface="DM Sans"/>
                <a:cs typeface="DM Sans"/>
                <a:sym typeface="DM Sans"/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15448533" y="2973497"/>
              <a:ext cx="202331" cy="202331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  <a:moveTo>
                    <a:pt x="10800" y="7200"/>
                  </a:moveTo>
                  <a:cubicBezTo>
                    <a:pt x="8812" y="7200"/>
                    <a:pt x="7200" y="8812"/>
                    <a:pt x="7200" y="10800"/>
                  </a:cubicBezTo>
                  <a:cubicBezTo>
                    <a:pt x="7200" y="12788"/>
                    <a:pt x="8812" y="14400"/>
                    <a:pt x="10800" y="14400"/>
                  </a:cubicBezTo>
                  <a:cubicBezTo>
                    <a:pt x="12788" y="14400"/>
                    <a:pt x="14400" y="12788"/>
                    <a:pt x="14400" y="10800"/>
                  </a:cubicBezTo>
                  <a:cubicBezTo>
                    <a:pt x="14400" y="8812"/>
                    <a:pt x="12788" y="7200"/>
                    <a:pt x="10800" y="7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15448533" y="4158467"/>
              <a:ext cx="202331" cy="202331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0800" y="4114"/>
                  </a:moveTo>
                  <a:cubicBezTo>
                    <a:pt x="7108" y="4114"/>
                    <a:pt x="4114" y="7108"/>
                    <a:pt x="4114" y="10800"/>
                  </a:cubicBezTo>
                  <a:cubicBezTo>
                    <a:pt x="4114" y="14492"/>
                    <a:pt x="7108" y="17486"/>
                    <a:pt x="10800" y="17486"/>
                  </a:cubicBezTo>
                  <a:cubicBezTo>
                    <a:pt x="14492" y="17486"/>
                    <a:pt x="17486" y="14492"/>
                    <a:pt x="17486" y="10800"/>
                  </a:cubicBezTo>
                  <a:cubicBezTo>
                    <a:pt x="17486" y="7108"/>
                    <a:pt x="14492" y="4114"/>
                    <a:pt x="10800" y="4114"/>
                  </a:cubicBezTo>
                  <a:close/>
                  <a:moveTo>
                    <a:pt x="10800" y="7200"/>
                  </a:moveTo>
                  <a:cubicBezTo>
                    <a:pt x="8812" y="7200"/>
                    <a:pt x="7200" y="8812"/>
                    <a:pt x="7200" y="10800"/>
                  </a:cubicBezTo>
                  <a:cubicBezTo>
                    <a:pt x="7200" y="12788"/>
                    <a:pt x="8812" y="14400"/>
                    <a:pt x="10800" y="14400"/>
                  </a:cubicBezTo>
                  <a:cubicBezTo>
                    <a:pt x="12788" y="14400"/>
                    <a:pt x="14400" y="12788"/>
                    <a:pt x="14400" y="10800"/>
                  </a:cubicBezTo>
                  <a:cubicBezTo>
                    <a:pt x="14400" y="8812"/>
                    <a:pt x="12788" y="7200"/>
                    <a:pt x="10800" y="7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000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E57736"/>
      </a:accent1>
      <a:accent2>
        <a:srgbClr val="FBC64C"/>
      </a:accent2>
      <a:accent3>
        <a:srgbClr val="3BB0A0"/>
      </a:accent3>
      <a:accent4>
        <a:srgbClr val="274553"/>
      </a:accent4>
      <a:accent5>
        <a:srgbClr val="DA5942"/>
      </a:accent5>
      <a:accent6>
        <a:srgbClr val="E57736"/>
      </a:accent6>
      <a:hlink>
        <a:srgbClr val="3BB0A0"/>
      </a:hlink>
      <a:folHlink>
        <a:srgbClr val="27455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