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22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0E356E-D9AE-1241-9413-61261181B6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7256" y="2946628"/>
            <a:ext cx="3570287" cy="3570287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6EB010A-FDD7-3744-B430-97F07D9AE042}"/>
              </a:ext>
            </a:extLst>
          </p:cNvPr>
          <p:cNvGrpSpPr/>
          <p:nvPr/>
        </p:nvGrpSpPr>
        <p:grpSpPr>
          <a:xfrm>
            <a:off x="1178064" y="1394440"/>
            <a:ext cx="10633323" cy="6859005"/>
            <a:chOff x="1178064" y="1394440"/>
            <a:chExt cx="10633323" cy="6859005"/>
          </a:xfrm>
        </p:grpSpPr>
        <p:sp>
          <p:nvSpPr>
            <p:cNvPr id="662" name="Rounded Rectangle"/>
            <p:cNvSpPr/>
            <p:nvPr/>
          </p:nvSpPr>
          <p:spPr>
            <a:xfrm>
              <a:off x="1178064" y="2946800"/>
              <a:ext cx="2622204" cy="5306645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3" name="Rounded Rectangle"/>
            <p:cNvSpPr/>
            <p:nvPr/>
          </p:nvSpPr>
          <p:spPr>
            <a:xfrm>
              <a:off x="3848437" y="2946800"/>
              <a:ext cx="2622204" cy="5306645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4" name="Rounded Rectangle"/>
            <p:cNvSpPr/>
            <p:nvPr/>
          </p:nvSpPr>
          <p:spPr>
            <a:xfrm>
              <a:off x="6518810" y="2946800"/>
              <a:ext cx="2622204" cy="5306645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5" name="Rounded Rectangle"/>
            <p:cNvSpPr/>
            <p:nvPr/>
          </p:nvSpPr>
          <p:spPr>
            <a:xfrm>
              <a:off x="9189183" y="2946800"/>
              <a:ext cx="2622204" cy="5306645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6" name="Kanban Board Template"/>
            <p:cNvSpPr txBox="1"/>
            <p:nvPr/>
          </p:nvSpPr>
          <p:spPr>
            <a:xfrm>
              <a:off x="2649444" y="1394440"/>
              <a:ext cx="7705913" cy="7010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Kanban Board Template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2C507D5-C430-BB48-BD30-41557D277AA8}"/>
                </a:ext>
              </a:extLst>
            </p:cNvPr>
            <p:cNvGrpSpPr/>
            <p:nvPr/>
          </p:nvGrpSpPr>
          <p:grpSpPr>
            <a:xfrm>
              <a:off x="1762889" y="2529090"/>
              <a:ext cx="9463673" cy="331714"/>
              <a:chOff x="1762889" y="2529090"/>
              <a:chExt cx="9463673" cy="331714"/>
            </a:xfrm>
          </p:grpSpPr>
          <p:sp>
            <p:nvSpPr>
              <p:cNvPr id="661" name="Type Title"/>
              <p:cNvSpPr txBox="1"/>
              <p:nvPr/>
            </p:nvSpPr>
            <p:spPr>
              <a:xfrm>
                <a:off x="9774008" y="2529090"/>
                <a:ext cx="1452554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Type Title</a:t>
                </a:r>
              </a:p>
            </p:txBody>
          </p:sp>
          <p:sp>
            <p:nvSpPr>
              <p:cNvPr id="667" name="Type Title"/>
              <p:cNvSpPr txBox="1"/>
              <p:nvPr/>
            </p:nvSpPr>
            <p:spPr>
              <a:xfrm>
                <a:off x="7103636" y="2529090"/>
                <a:ext cx="1452553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Type Title</a:t>
                </a:r>
              </a:p>
            </p:txBody>
          </p:sp>
          <p:sp>
            <p:nvSpPr>
              <p:cNvPr id="668" name="Type Title"/>
              <p:cNvSpPr txBox="1"/>
              <p:nvPr/>
            </p:nvSpPr>
            <p:spPr>
              <a:xfrm>
                <a:off x="4433263" y="2529090"/>
                <a:ext cx="1452553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Type Title</a:t>
                </a:r>
              </a:p>
            </p:txBody>
          </p:sp>
          <p:sp>
            <p:nvSpPr>
              <p:cNvPr id="669" name="Type Title"/>
              <p:cNvSpPr txBox="1"/>
              <p:nvPr/>
            </p:nvSpPr>
            <p:spPr>
              <a:xfrm>
                <a:off x="1762889" y="2529090"/>
                <a:ext cx="1452553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Type Title</a:t>
                </a:r>
              </a:p>
            </p:txBody>
          </p:sp>
        </p:grpSp>
        <p:grpSp>
          <p:nvGrpSpPr>
            <p:cNvPr id="673" name="Group"/>
            <p:cNvGrpSpPr/>
            <p:nvPr/>
          </p:nvGrpSpPr>
          <p:grpSpPr>
            <a:xfrm>
              <a:off x="1277138" y="3047895"/>
              <a:ext cx="2424057" cy="812448"/>
              <a:chOff x="0" y="0"/>
              <a:chExt cx="2424055" cy="812446"/>
            </a:xfrm>
          </p:grpSpPr>
          <p:sp>
            <p:nvSpPr>
              <p:cNvPr id="670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1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2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677" name="Group"/>
            <p:cNvGrpSpPr/>
            <p:nvPr/>
          </p:nvGrpSpPr>
          <p:grpSpPr>
            <a:xfrm>
              <a:off x="1277138" y="3898796"/>
              <a:ext cx="2424057" cy="812448"/>
              <a:chOff x="0" y="0"/>
              <a:chExt cx="2424055" cy="812446"/>
            </a:xfrm>
          </p:grpSpPr>
          <p:sp>
            <p:nvSpPr>
              <p:cNvPr id="674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5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6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681" name="Group"/>
            <p:cNvGrpSpPr/>
            <p:nvPr/>
          </p:nvGrpSpPr>
          <p:grpSpPr>
            <a:xfrm>
              <a:off x="1277138" y="4749696"/>
              <a:ext cx="2424057" cy="812448"/>
              <a:chOff x="0" y="0"/>
              <a:chExt cx="2424055" cy="812446"/>
            </a:xfrm>
          </p:grpSpPr>
          <p:sp>
            <p:nvSpPr>
              <p:cNvPr id="678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9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0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bg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bg2"/>
                    </a:solidFill>
                  </a:rPr>
                  <a:t>amet</a:t>
                </a:r>
                <a:r>
                  <a:rPr dirty="0">
                    <a:solidFill>
                      <a:schemeClr val="bg2"/>
                    </a:solidFill>
                  </a:rPr>
                  <a:t>, </a:t>
                </a:r>
                <a:r>
                  <a:rPr dirty="0" err="1">
                    <a:solidFill>
                      <a:schemeClr val="bg2"/>
                    </a:solidFill>
                  </a:rPr>
                  <a:t>adipiscing</a:t>
                </a:r>
                <a:r>
                  <a:rPr dirty="0">
                    <a:solidFill>
                      <a:schemeClr val="bg2"/>
                    </a:solidFill>
                  </a:rPr>
                  <a:t> </a:t>
                </a:r>
                <a:r>
                  <a:rPr dirty="0" err="1">
                    <a:solidFill>
                      <a:schemeClr val="bg2"/>
                    </a:solidFill>
                  </a:rPr>
                  <a:t>irure</a:t>
                </a:r>
                <a:r>
                  <a:rPr dirty="0">
                    <a:solidFill>
                      <a:schemeClr val="bg2"/>
                    </a:solidFill>
                  </a:rPr>
                  <a:t> dolor in </a:t>
                </a:r>
                <a:r>
                  <a:rPr dirty="0" err="1">
                    <a:solidFill>
                      <a:schemeClr val="bg2"/>
                    </a:solidFill>
                  </a:rPr>
                  <a:t>reprehenderit</a:t>
                </a:r>
                <a:r>
                  <a:rPr dirty="0">
                    <a:solidFill>
                      <a:schemeClr val="bg2"/>
                    </a:solidFill>
                  </a:rPr>
                  <a:t> in </a:t>
                </a:r>
                <a:r>
                  <a:rPr dirty="0" err="1">
                    <a:solidFill>
                      <a:schemeClr val="bg2"/>
                    </a:solidFill>
                  </a:rPr>
                  <a:t>voluptate</a:t>
                </a:r>
                <a:endParaRPr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685" name="Group"/>
            <p:cNvGrpSpPr/>
            <p:nvPr/>
          </p:nvGrpSpPr>
          <p:grpSpPr>
            <a:xfrm>
              <a:off x="1277138" y="5600597"/>
              <a:ext cx="2424057" cy="812448"/>
              <a:chOff x="0" y="0"/>
              <a:chExt cx="2424055" cy="812446"/>
            </a:xfrm>
          </p:grpSpPr>
          <p:sp>
            <p:nvSpPr>
              <p:cNvPr id="682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3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4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689" name="Group"/>
            <p:cNvGrpSpPr/>
            <p:nvPr/>
          </p:nvGrpSpPr>
          <p:grpSpPr>
            <a:xfrm>
              <a:off x="1277138" y="6451497"/>
              <a:ext cx="2424057" cy="812448"/>
              <a:chOff x="0" y="0"/>
              <a:chExt cx="2424055" cy="812446"/>
            </a:xfrm>
          </p:grpSpPr>
          <p:sp>
            <p:nvSpPr>
              <p:cNvPr id="686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7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8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694" name="Group"/>
            <p:cNvGrpSpPr/>
            <p:nvPr/>
          </p:nvGrpSpPr>
          <p:grpSpPr>
            <a:xfrm>
              <a:off x="3944139" y="3047895"/>
              <a:ext cx="2424057" cy="812448"/>
              <a:chOff x="0" y="0"/>
              <a:chExt cx="2424055" cy="812446"/>
            </a:xfrm>
          </p:grpSpPr>
          <p:sp>
            <p:nvSpPr>
              <p:cNvPr id="691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2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3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698" name="Group"/>
            <p:cNvGrpSpPr/>
            <p:nvPr/>
          </p:nvGrpSpPr>
          <p:grpSpPr>
            <a:xfrm>
              <a:off x="3944139" y="3898796"/>
              <a:ext cx="2424057" cy="812448"/>
              <a:chOff x="0" y="0"/>
              <a:chExt cx="2424055" cy="812446"/>
            </a:xfrm>
          </p:grpSpPr>
          <p:sp>
            <p:nvSpPr>
              <p:cNvPr id="695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6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7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702" name="Group"/>
            <p:cNvGrpSpPr/>
            <p:nvPr/>
          </p:nvGrpSpPr>
          <p:grpSpPr>
            <a:xfrm>
              <a:off x="3944139" y="4749696"/>
              <a:ext cx="2424057" cy="812448"/>
              <a:chOff x="0" y="0"/>
              <a:chExt cx="2424055" cy="812446"/>
            </a:xfrm>
          </p:grpSpPr>
          <p:sp>
            <p:nvSpPr>
              <p:cNvPr id="699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0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1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706" name="Group"/>
            <p:cNvGrpSpPr/>
            <p:nvPr/>
          </p:nvGrpSpPr>
          <p:grpSpPr>
            <a:xfrm>
              <a:off x="3944139" y="5600597"/>
              <a:ext cx="2424057" cy="812448"/>
              <a:chOff x="0" y="0"/>
              <a:chExt cx="2424055" cy="812446"/>
            </a:xfrm>
          </p:grpSpPr>
          <p:sp>
            <p:nvSpPr>
              <p:cNvPr id="703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4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5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bg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bg2"/>
                    </a:solidFill>
                  </a:rPr>
                  <a:t>amet</a:t>
                </a:r>
                <a:r>
                  <a:rPr dirty="0">
                    <a:solidFill>
                      <a:schemeClr val="bg2"/>
                    </a:solidFill>
                  </a:rPr>
                  <a:t>, </a:t>
                </a:r>
                <a:r>
                  <a:rPr dirty="0" err="1">
                    <a:solidFill>
                      <a:schemeClr val="bg2"/>
                    </a:solidFill>
                  </a:rPr>
                  <a:t>adipiscing</a:t>
                </a:r>
                <a:r>
                  <a:rPr dirty="0">
                    <a:solidFill>
                      <a:schemeClr val="bg2"/>
                    </a:solidFill>
                  </a:rPr>
                  <a:t> </a:t>
                </a:r>
                <a:r>
                  <a:rPr dirty="0" err="1">
                    <a:solidFill>
                      <a:schemeClr val="bg2"/>
                    </a:solidFill>
                  </a:rPr>
                  <a:t>irure</a:t>
                </a:r>
                <a:r>
                  <a:rPr dirty="0">
                    <a:solidFill>
                      <a:schemeClr val="bg2"/>
                    </a:solidFill>
                  </a:rPr>
                  <a:t> dolor in </a:t>
                </a:r>
                <a:r>
                  <a:rPr dirty="0" err="1">
                    <a:solidFill>
                      <a:schemeClr val="bg2"/>
                    </a:solidFill>
                  </a:rPr>
                  <a:t>reprehenderit</a:t>
                </a:r>
                <a:r>
                  <a:rPr dirty="0">
                    <a:solidFill>
                      <a:schemeClr val="bg2"/>
                    </a:solidFill>
                  </a:rPr>
                  <a:t> in </a:t>
                </a:r>
                <a:r>
                  <a:rPr dirty="0" err="1">
                    <a:solidFill>
                      <a:schemeClr val="bg2"/>
                    </a:solidFill>
                  </a:rPr>
                  <a:t>voluptate</a:t>
                </a:r>
                <a:endParaRPr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710" name="Group"/>
            <p:cNvGrpSpPr/>
            <p:nvPr/>
          </p:nvGrpSpPr>
          <p:grpSpPr>
            <a:xfrm>
              <a:off x="3944139" y="6451497"/>
              <a:ext cx="2424057" cy="812448"/>
              <a:chOff x="0" y="0"/>
              <a:chExt cx="2424055" cy="812446"/>
            </a:xfrm>
          </p:grpSpPr>
          <p:sp>
            <p:nvSpPr>
              <p:cNvPr id="707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8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9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715" name="Group"/>
            <p:cNvGrpSpPr/>
            <p:nvPr/>
          </p:nvGrpSpPr>
          <p:grpSpPr>
            <a:xfrm>
              <a:off x="6623839" y="3047895"/>
              <a:ext cx="2424057" cy="812448"/>
              <a:chOff x="0" y="0"/>
              <a:chExt cx="2424055" cy="812446"/>
            </a:xfrm>
          </p:grpSpPr>
          <p:sp>
            <p:nvSpPr>
              <p:cNvPr id="712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13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14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719" name="Group"/>
            <p:cNvGrpSpPr/>
            <p:nvPr/>
          </p:nvGrpSpPr>
          <p:grpSpPr>
            <a:xfrm>
              <a:off x="6623839" y="3898796"/>
              <a:ext cx="2424057" cy="812448"/>
              <a:chOff x="0" y="0"/>
              <a:chExt cx="2424055" cy="812446"/>
            </a:xfrm>
          </p:grpSpPr>
          <p:sp>
            <p:nvSpPr>
              <p:cNvPr id="716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17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18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723" name="Group"/>
            <p:cNvGrpSpPr/>
            <p:nvPr/>
          </p:nvGrpSpPr>
          <p:grpSpPr>
            <a:xfrm>
              <a:off x="6623839" y="4749696"/>
              <a:ext cx="2424057" cy="812448"/>
              <a:chOff x="0" y="0"/>
              <a:chExt cx="2424055" cy="812446"/>
            </a:xfrm>
          </p:grpSpPr>
          <p:sp>
            <p:nvSpPr>
              <p:cNvPr id="720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1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2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bg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bg2"/>
                    </a:solidFill>
                  </a:rPr>
                  <a:t>amet</a:t>
                </a:r>
                <a:r>
                  <a:rPr dirty="0">
                    <a:solidFill>
                      <a:schemeClr val="bg2"/>
                    </a:solidFill>
                  </a:rPr>
                  <a:t>, </a:t>
                </a:r>
                <a:r>
                  <a:rPr dirty="0" err="1">
                    <a:solidFill>
                      <a:schemeClr val="bg2"/>
                    </a:solidFill>
                  </a:rPr>
                  <a:t>adipiscing</a:t>
                </a:r>
                <a:r>
                  <a:rPr dirty="0">
                    <a:solidFill>
                      <a:schemeClr val="bg2"/>
                    </a:solidFill>
                  </a:rPr>
                  <a:t> </a:t>
                </a:r>
                <a:r>
                  <a:rPr dirty="0" err="1">
                    <a:solidFill>
                      <a:schemeClr val="bg2"/>
                    </a:solidFill>
                  </a:rPr>
                  <a:t>irure</a:t>
                </a:r>
                <a:r>
                  <a:rPr dirty="0">
                    <a:solidFill>
                      <a:schemeClr val="bg2"/>
                    </a:solidFill>
                  </a:rPr>
                  <a:t> dolor in </a:t>
                </a:r>
                <a:r>
                  <a:rPr dirty="0" err="1">
                    <a:solidFill>
                      <a:schemeClr val="bg2"/>
                    </a:solidFill>
                  </a:rPr>
                  <a:t>reprehenderit</a:t>
                </a:r>
                <a:r>
                  <a:rPr dirty="0">
                    <a:solidFill>
                      <a:schemeClr val="bg2"/>
                    </a:solidFill>
                  </a:rPr>
                  <a:t> in </a:t>
                </a:r>
                <a:r>
                  <a:rPr dirty="0" err="1">
                    <a:solidFill>
                      <a:schemeClr val="bg2"/>
                    </a:solidFill>
                  </a:rPr>
                  <a:t>voluptate</a:t>
                </a:r>
                <a:endParaRPr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727" name="Group"/>
            <p:cNvGrpSpPr/>
            <p:nvPr/>
          </p:nvGrpSpPr>
          <p:grpSpPr>
            <a:xfrm>
              <a:off x="6623839" y="5600597"/>
              <a:ext cx="2424057" cy="812448"/>
              <a:chOff x="0" y="0"/>
              <a:chExt cx="2424055" cy="812446"/>
            </a:xfrm>
          </p:grpSpPr>
          <p:sp>
            <p:nvSpPr>
              <p:cNvPr id="724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5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6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731" name="Group"/>
            <p:cNvGrpSpPr/>
            <p:nvPr/>
          </p:nvGrpSpPr>
          <p:grpSpPr>
            <a:xfrm>
              <a:off x="6623839" y="6451497"/>
              <a:ext cx="2424057" cy="812448"/>
              <a:chOff x="0" y="0"/>
              <a:chExt cx="2424055" cy="812446"/>
            </a:xfrm>
          </p:grpSpPr>
          <p:sp>
            <p:nvSpPr>
              <p:cNvPr id="728" name="Rounded Rectangle"/>
              <p:cNvSpPr/>
              <p:nvPr/>
            </p:nvSpPr>
            <p:spPr>
              <a:xfrm>
                <a:off x="0" y="0"/>
                <a:ext cx="2424055" cy="812446"/>
              </a:xfrm>
              <a:prstGeom prst="roundRect">
                <a:avLst>
                  <a:gd name="adj" fmla="val 7781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9" name="Graphic 25"/>
              <p:cNvSpPr/>
              <p:nvPr/>
            </p:nvSpPr>
            <p:spPr>
              <a:xfrm>
                <a:off x="129026" y="176276"/>
                <a:ext cx="107910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0" name="Lorem ipsum dolor sit amet, adipiscing irure dolor in reprehenderit in voluptate"/>
              <p:cNvSpPr txBox="1"/>
              <p:nvPr/>
            </p:nvSpPr>
            <p:spPr>
              <a:xfrm>
                <a:off x="289360" y="118886"/>
                <a:ext cx="2083422" cy="56254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bg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bg2"/>
                    </a:solidFill>
                  </a:rPr>
                  <a:t>amet</a:t>
                </a:r>
                <a:r>
                  <a:rPr dirty="0">
                    <a:solidFill>
                      <a:schemeClr val="bg2"/>
                    </a:solidFill>
                  </a:rPr>
                  <a:t>, </a:t>
                </a:r>
                <a:r>
                  <a:rPr dirty="0" err="1">
                    <a:solidFill>
                      <a:schemeClr val="bg2"/>
                    </a:solidFill>
                  </a:rPr>
                  <a:t>adipiscing</a:t>
                </a:r>
                <a:r>
                  <a:rPr dirty="0">
                    <a:solidFill>
                      <a:schemeClr val="bg2"/>
                    </a:solidFill>
                  </a:rPr>
                  <a:t> </a:t>
                </a:r>
                <a:r>
                  <a:rPr dirty="0" err="1">
                    <a:solidFill>
                      <a:schemeClr val="bg2"/>
                    </a:solidFill>
                  </a:rPr>
                  <a:t>irure</a:t>
                </a:r>
                <a:r>
                  <a:rPr dirty="0">
                    <a:solidFill>
                      <a:schemeClr val="bg2"/>
                    </a:solidFill>
                  </a:rPr>
                  <a:t> dolor in </a:t>
                </a:r>
                <a:r>
                  <a:rPr dirty="0" err="1">
                    <a:solidFill>
                      <a:schemeClr val="bg2"/>
                    </a:solidFill>
                  </a:rPr>
                  <a:t>reprehenderit</a:t>
                </a:r>
                <a:r>
                  <a:rPr dirty="0">
                    <a:solidFill>
                      <a:schemeClr val="bg2"/>
                    </a:solidFill>
                  </a:rPr>
                  <a:t> in </a:t>
                </a:r>
                <a:r>
                  <a:rPr dirty="0" err="1">
                    <a:solidFill>
                      <a:schemeClr val="bg2"/>
                    </a:solidFill>
                  </a:rPr>
                  <a:t>voluptate</a:t>
                </a:r>
                <a:endParaRPr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5C86E74-80C6-DF47-8C26-75202F21D821}"/>
                </a:ext>
              </a:extLst>
            </p:cNvPr>
            <p:cNvGrpSpPr/>
            <p:nvPr/>
          </p:nvGrpSpPr>
          <p:grpSpPr>
            <a:xfrm>
              <a:off x="9290840" y="3047895"/>
              <a:ext cx="2424055" cy="812447"/>
              <a:chOff x="9290840" y="3047895"/>
              <a:chExt cx="2424055" cy="812447"/>
            </a:xfrm>
          </p:grpSpPr>
          <p:sp>
            <p:nvSpPr>
              <p:cNvPr id="733" name="Rounded Rectangle"/>
              <p:cNvSpPr/>
              <p:nvPr/>
            </p:nvSpPr>
            <p:spPr>
              <a:xfrm>
                <a:off x="9290840" y="3047895"/>
                <a:ext cx="2424055" cy="812447"/>
              </a:xfrm>
              <a:prstGeom prst="roundRect">
                <a:avLst>
                  <a:gd name="adj" fmla="val 7781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4" name="Lorem ipsum dolor sit amet, adipiscing irure dolor in reprehenderit in voluptate"/>
              <p:cNvSpPr txBox="1"/>
              <p:nvPr/>
            </p:nvSpPr>
            <p:spPr>
              <a:xfrm>
                <a:off x="9580201" y="3166781"/>
                <a:ext cx="2083422" cy="56254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  <p:sp>
            <p:nvSpPr>
              <p:cNvPr id="737" name="Graphic 23"/>
              <p:cNvSpPr/>
              <p:nvPr/>
            </p:nvSpPr>
            <p:spPr>
              <a:xfrm>
                <a:off x="9423239" y="3222363"/>
                <a:ext cx="107911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  <a:moveTo>
                      <a:pt x="10800" y="7200"/>
                    </a:moveTo>
                    <a:cubicBezTo>
                      <a:pt x="8812" y="7200"/>
                      <a:pt x="7200" y="8812"/>
                      <a:pt x="7200" y="10800"/>
                    </a:cubicBezTo>
                    <a:cubicBezTo>
                      <a:pt x="7200" y="12788"/>
                      <a:pt x="8812" y="14400"/>
                      <a:pt x="10800" y="14400"/>
                    </a:cubicBezTo>
                    <a:cubicBezTo>
                      <a:pt x="12788" y="14400"/>
                      <a:pt x="14400" y="12788"/>
                      <a:pt x="14400" y="10800"/>
                    </a:cubicBezTo>
                    <a:cubicBezTo>
                      <a:pt x="14400" y="8812"/>
                      <a:pt x="12788" y="7200"/>
                      <a:pt x="10800" y="7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9868E32-1B96-0449-AD2A-E500566576BF}"/>
                </a:ext>
              </a:extLst>
            </p:cNvPr>
            <p:cNvGrpSpPr/>
            <p:nvPr/>
          </p:nvGrpSpPr>
          <p:grpSpPr>
            <a:xfrm>
              <a:off x="9290840" y="3898795"/>
              <a:ext cx="2424055" cy="812447"/>
              <a:chOff x="9290840" y="3898795"/>
              <a:chExt cx="2424055" cy="812447"/>
            </a:xfrm>
          </p:grpSpPr>
          <p:sp>
            <p:nvSpPr>
              <p:cNvPr id="735" name="Rounded Rectangle"/>
              <p:cNvSpPr/>
              <p:nvPr/>
            </p:nvSpPr>
            <p:spPr>
              <a:xfrm>
                <a:off x="9290840" y="3898795"/>
                <a:ext cx="2424055" cy="812447"/>
              </a:xfrm>
              <a:prstGeom prst="roundRect">
                <a:avLst>
                  <a:gd name="adj" fmla="val 7781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6" name="Lorem ipsum dolor sit amet, adipiscing irure dolor in reprehenderit in voluptate"/>
              <p:cNvSpPr txBox="1"/>
              <p:nvPr/>
            </p:nvSpPr>
            <p:spPr>
              <a:xfrm>
                <a:off x="9580201" y="4017681"/>
                <a:ext cx="2083422" cy="56254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1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  <p:sp>
            <p:nvSpPr>
              <p:cNvPr id="738" name="Graphic 23"/>
              <p:cNvSpPr/>
              <p:nvPr/>
            </p:nvSpPr>
            <p:spPr>
              <a:xfrm>
                <a:off x="9419866" y="4085963"/>
                <a:ext cx="107911" cy="107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  <a:moveTo>
                      <a:pt x="10800" y="7200"/>
                    </a:moveTo>
                    <a:cubicBezTo>
                      <a:pt x="8812" y="7200"/>
                      <a:pt x="7200" y="8812"/>
                      <a:pt x="7200" y="10800"/>
                    </a:cubicBezTo>
                    <a:cubicBezTo>
                      <a:pt x="7200" y="12788"/>
                      <a:pt x="8812" y="14400"/>
                      <a:pt x="10800" y="14400"/>
                    </a:cubicBezTo>
                    <a:cubicBezTo>
                      <a:pt x="12788" y="14400"/>
                      <a:pt x="14400" y="12788"/>
                      <a:pt x="14400" y="10800"/>
                    </a:cubicBezTo>
                    <a:cubicBezTo>
                      <a:pt x="14400" y="8812"/>
                      <a:pt x="12788" y="7200"/>
                      <a:pt x="10800" y="7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232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</vt:lpstr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2020-12-14T19:47:33Z</dcterms:modified>
</cp:coreProperties>
</file>