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DM Sans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DM Sans"/>
      <p:bold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DMSansMedium-boldItalic.fntdata"/><Relationship Id="rId10" Type="http://schemas.openxmlformats.org/officeDocument/2006/relationships/font" Target="fonts/DMSansMedium-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DMSans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DMSans-boldItalic.fntdata"/><Relationship Id="rId16" Type="http://schemas.openxmlformats.org/officeDocument/2006/relationships/font" Target="fonts/DMSans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DMSans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c23658c88c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c23658c88c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>
  <p:cSld name="Title &amp; Subtitle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4"/>
          <p:cNvSpPr/>
          <p:nvPr>
            <p:ph idx="2" type="pic"/>
          </p:nvPr>
        </p:nvSpPr>
        <p:spPr>
          <a:xfrm>
            <a:off x="803672" y="1028700"/>
            <a:ext cx="2668191" cy="2668191"/>
          </a:xfrm>
          <a:prstGeom prst="rect">
            <a:avLst/>
          </a:prstGeom>
          <a:noFill/>
          <a:ln>
            <a:noFill/>
          </a:ln>
        </p:spPr>
      </p:sp>
      <p:sp>
        <p:nvSpPr>
          <p:cNvPr id="53" name="Google Shape;53;p14"/>
          <p:cNvSpPr/>
          <p:nvPr>
            <p:ph idx="3" type="pic"/>
          </p:nvPr>
        </p:nvSpPr>
        <p:spPr>
          <a:xfrm>
            <a:off x="3664744" y="1028700"/>
            <a:ext cx="2668191" cy="266819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945613" y="777906"/>
            <a:ext cx="7309026" cy="3710441"/>
            <a:chOff x="0" y="0"/>
            <a:chExt cx="19490732" cy="9894509"/>
          </a:xfrm>
        </p:grpSpPr>
        <p:sp>
          <p:nvSpPr>
            <p:cNvPr id="59" name="Google Shape;59;p15"/>
            <p:cNvSpPr txBox="1"/>
            <p:nvPr/>
          </p:nvSpPr>
          <p:spPr>
            <a:xfrm>
              <a:off x="2446072" y="0"/>
              <a:ext cx="14448584" cy="102592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DM Sans"/>
                <a:buNone/>
              </a:pPr>
              <a:r>
                <a:rPr b="1" i="0" lang="en-GB" sz="23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Kanban Board Template</a:t>
              </a:r>
              <a:endParaRPr sz="500"/>
            </a:p>
          </p:txBody>
        </p:sp>
        <p:grpSp>
          <p:nvGrpSpPr>
            <p:cNvPr id="60" name="Google Shape;60;p15"/>
            <p:cNvGrpSpPr/>
            <p:nvPr/>
          </p:nvGrpSpPr>
          <p:grpSpPr>
            <a:xfrm>
              <a:off x="0" y="1604767"/>
              <a:ext cx="6174646" cy="8289742"/>
              <a:chOff x="0" y="0"/>
              <a:chExt cx="6174645" cy="8289741"/>
            </a:xfrm>
          </p:grpSpPr>
          <p:grpSp>
            <p:nvGrpSpPr>
              <p:cNvPr id="61" name="Google Shape;61;p15"/>
              <p:cNvGrpSpPr/>
              <p:nvPr/>
            </p:nvGrpSpPr>
            <p:grpSpPr>
              <a:xfrm>
                <a:off x="1221" y="0"/>
                <a:ext cx="6172201" cy="706500"/>
                <a:chOff x="0" y="0"/>
                <a:chExt cx="6172200" cy="706499"/>
              </a:xfrm>
            </p:grpSpPr>
            <p:sp>
              <p:nvSpPr>
                <p:cNvPr id="62" name="Google Shape;62;p15"/>
                <p:cNvSpPr/>
                <p:nvPr/>
              </p:nvSpPr>
              <p:spPr>
                <a:xfrm>
                  <a:off x="0" y="0"/>
                  <a:ext cx="6172200" cy="706499"/>
                </a:xfrm>
                <a:prstGeom prst="roundRect">
                  <a:avLst>
                    <a:gd fmla="val 26990" name="adj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63" name="Google Shape;63;p15"/>
                <p:cNvSpPr txBox="1"/>
                <p:nvPr/>
              </p:nvSpPr>
              <p:spPr>
                <a:xfrm>
                  <a:off x="1817689" y="73848"/>
                  <a:ext cx="2372866" cy="5027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2"/>
                    </a:buClr>
                    <a:buSzPts val="1000"/>
                    <a:buFont typeface="DM Sans Medium"/>
                    <a:buNone/>
                  </a:pPr>
                  <a:r>
                    <a:rPr b="0" i="0" lang="en-GB" sz="1000" u="none" cap="none" strike="noStrike">
                      <a:solidFill>
                        <a:schemeClr val="lt2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rPr>
                    <a:t>To Do</a:t>
                  </a:r>
                  <a:endParaRPr sz="500"/>
                </a:p>
              </p:txBody>
            </p:sp>
          </p:grpSp>
          <p:grpSp>
            <p:nvGrpSpPr>
              <p:cNvPr id="64" name="Google Shape;64;p15"/>
              <p:cNvGrpSpPr/>
              <p:nvPr/>
            </p:nvGrpSpPr>
            <p:grpSpPr>
              <a:xfrm>
                <a:off x="0" y="920635"/>
                <a:ext cx="6174645" cy="2362996"/>
                <a:chOff x="0" y="0"/>
                <a:chExt cx="6174644" cy="2362995"/>
              </a:xfrm>
            </p:grpSpPr>
            <p:sp>
              <p:nvSpPr>
                <p:cNvPr id="65" name="Google Shape;65;p15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fmla="val 8519" name="adj"/>
                  </a:avLst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66" name="Google Shape;66;p15"/>
                <p:cNvGrpSpPr/>
                <p:nvPr/>
              </p:nvGrpSpPr>
              <p:grpSpPr>
                <a:xfrm>
                  <a:off x="464808" y="386101"/>
                  <a:ext cx="5432318" cy="1461096"/>
                  <a:chOff x="0" y="0"/>
                  <a:chExt cx="5432317" cy="1461095"/>
                </a:xfrm>
              </p:grpSpPr>
              <p:sp>
                <p:nvSpPr>
                  <p:cNvPr id="67" name="Google Shape;67;p15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000"/>
                      <a:buFont typeface="DM Sans Medium"/>
                      <a:buNone/>
                    </a:pPr>
                    <a:r>
                      <a:rPr b="0" i="0" lang="en-GB" sz="1000" u="none" cap="none" strike="noStrike">
                        <a:solidFill>
                          <a:schemeClr val="dk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rPr>
                      <a:t>Title type here</a:t>
                    </a:r>
                    <a:endParaRPr sz="500"/>
                  </a:p>
                </p:txBody>
              </p:sp>
              <p:sp>
                <p:nvSpPr>
                  <p:cNvPr id="68" name="Google Shape;68;p15"/>
                  <p:cNvSpPr txBox="1"/>
                  <p:nvPr/>
                </p:nvSpPr>
                <p:spPr>
                  <a:xfrm>
                    <a:off x="1368" y="619840"/>
                    <a:ext cx="5430949" cy="84125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2"/>
                      </a:buClr>
                      <a:buSzPts val="900"/>
                      <a:buFont typeface="DM Sans"/>
                      <a:buNone/>
                    </a:pPr>
                    <a:r>
                      <a:rPr b="0" i="0" lang="en-GB" sz="900" u="none" cap="none" strike="noStrike">
                        <a:solidFill>
                          <a:schemeClr val="dk2"/>
                        </a:solidFill>
                        <a:latin typeface="DM Sans"/>
                        <a:ea typeface="DM Sans"/>
                        <a:cs typeface="DM Sans"/>
                        <a:sym typeface="DM Sans"/>
                      </a:rPr>
                      <a:t>Lorem ipsum dolor sit amet, elit, sed labore et dolore magna aliqua quis</a:t>
                    </a:r>
                    <a:endParaRPr b="0" i="0" sz="900" u="none" cap="none" strike="noStrike">
                      <a:solidFill>
                        <a:schemeClr val="dk2"/>
                      </a:solidFill>
                      <a:latin typeface="DM Sans"/>
                      <a:ea typeface="DM Sans"/>
                      <a:cs typeface="DM Sans"/>
                      <a:sym typeface="DM Sans"/>
                    </a:endParaRPr>
                  </a:p>
                </p:txBody>
              </p:sp>
            </p:grpSp>
          </p:grpSp>
          <p:grpSp>
            <p:nvGrpSpPr>
              <p:cNvPr id="69" name="Google Shape;69;p15"/>
              <p:cNvGrpSpPr/>
              <p:nvPr/>
            </p:nvGrpSpPr>
            <p:grpSpPr>
              <a:xfrm>
                <a:off x="0" y="3423689"/>
                <a:ext cx="6174645" cy="2362997"/>
                <a:chOff x="0" y="0"/>
                <a:chExt cx="6174644" cy="2362995"/>
              </a:xfrm>
            </p:grpSpPr>
            <p:sp>
              <p:nvSpPr>
                <p:cNvPr id="70" name="Google Shape;70;p15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fmla="val 8519" name="adj"/>
                  </a:avLst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71" name="Google Shape;71;p15"/>
                <p:cNvGrpSpPr/>
                <p:nvPr/>
              </p:nvGrpSpPr>
              <p:grpSpPr>
                <a:xfrm>
                  <a:off x="464808" y="386101"/>
                  <a:ext cx="5432318" cy="1461095"/>
                  <a:chOff x="0" y="0"/>
                  <a:chExt cx="5432317" cy="1461094"/>
                </a:xfrm>
              </p:grpSpPr>
              <p:sp>
                <p:nvSpPr>
                  <p:cNvPr id="72" name="Google Shape;72;p15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000"/>
                      <a:buFont typeface="DM Sans Medium"/>
                      <a:buNone/>
                    </a:pPr>
                    <a:r>
                      <a:rPr b="0" i="0" lang="en-GB" sz="1000" u="none" cap="none" strike="noStrike">
                        <a:solidFill>
                          <a:schemeClr val="dk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rPr>
                      <a:t>Title type here</a:t>
                    </a:r>
                    <a:endParaRPr sz="500"/>
                  </a:p>
                </p:txBody>
              </p:sp>
              <p:sp>
                <p:nvSpPr>
                  <p:cNvPr id="73" name="Google Shape;73;p15"/>
                  <p:cNvSpPr txBox="1"/>
                  <p:nvPr/>
                </p:nvSpPr>
                <p:spPr>
                  <a:xfrm>
                    <a:off x="1368" y="619840"/>
                    <a:ext cx="5430949" cy="8412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2"/>
                      </a:buClr>
                      <a:buSzPts val="900"/>
                      <a:buFont typeface="DM Sans"/>
                      <a:buNone/>
                    </a:pPr>
                    <a:r>
                      <a:rPr b="0" i="0" lang="en-GB" sz="900" u="none" cap="none" strike="noStrike">
                        <a:solidFill>
                          <a:schemeClr val="dk2"/>
                        </a:solidFill>
                        <a:latin typeface="DM Sans"/>
                        <a:ea typeface="DM Sans"/>
                        <a:cs typeface="DM Sans"/>
                        <a:sym typeface="DM Sans"/>
                      </a:rPr>
                      <a:t>Lorem ipsum dolor sit amet, elit, sed labore et dolore magna aliqua quis</a:t>
                    </a:r>
                    <a:endParaRPr sz="500"/>
                  </a:p>
                </p:txBody>
              </p:sp>
            </p:grpSp>
          </p:grpSp>
          <p:grpSp>
            <p:nvGrpSpPr>
              <p:cNvPr id="74" name="Google Shape;74;p15"/>
              <p:cNvGrpSpPr/>
              <p:nvPr/>
            </p:nvGrpSpPr>
            <p:grpSpPr>
              <a:xfrm>
                <a:off x="0" y="5926744"/>
                <a:ext cx="6174645" cy="2362997"/>
                <a:chOff x="0" y="0"/>
                <a:chExt cx="6174644" cy="2362995"/>
              </a:xfrm>
            </p:grpSpPr>
            <p:sp>
              <p:nvSpPr>
                <p:cNvPr id="75" name="Google Shape;75;p15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fmla="val 8519" name="adj"/>
                  </a:avLst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76" name="Google Shape;76;p15"/>
                <p:cNvGrpSpPr/>
                <p:nvPr/>
              </p:nvGrpSpPr>
              <p:grpSpPr>
                <a:xfrm>
                  <a:off x="464808" y="386101"/>
                  <a:ext cx="5432318" cy="1461095"/>
                  <a:chOff x="0" y="0"/>
                  <a:chExt cx="5432317" cy="1461094"/>
                </a:xfrm>
              </p:grpSpPr>
              <p:sp>
                <p:nvSpPr>
                  <p:cNvPr id="77" name="Google Shape;77;p15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000"/>
                      <a:buFont typeface="DM Sans Medium"/>
                      <a:buNone/>
                    </a:pPr>
                    <a:r>
                      <a:rPr b="0" i="0" lang="en-GB" sz="1000" u="none" cap="none" strike="noStrike">
                        <a:solidFill>
                          <a:schemeClr val="dk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rPr>
                      <a:t>Title type here</a:t>
                    </a:r>
                    <a:endParaRPr sz="500"/>
                  </a:p>
                </p:txBody>
              </p:sp>
              <p:sp>
                <p:nvSpPr>
                  <p:cNvPr id="78" name="Google Shape;78;p15"/>
                  <p:cNvSpPr txBox="1"/>
                  <p:nvPr/>
                </p:nvSpPr>
                <p:spPr>
                  <a:xfrm>
                    <a:off x="1368" y="619840"/>
                    <a:ext cx="5430949" cy="8412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2"/>
                      </a:buClr>
                      <a:buSzPts val="900"/>
                      <a:buFont typeface="DM Sans"/>
                      <a:buNone/>
                    </a:pPr>
                    <a:r>
                      <a:rPr b="0" i="0" lang="en-GB" sz="900" u="none" cap="none" strike="noStrike">
                        <a:solidFill>
                          <a:schemeClr val="dk2"/>
                        </a:solidFill>
                        <a:latin typeface="DM Sans"/>
                        <a:ea typeface="DM Sans"/>
                        <a:cs typeface="DM Sans"/>
                        <a:sym typeface="DM Sans"/>
                      </a:rPr>
                      <a:t>Lorem ipsum dolor sit amet, elit, sed labore et dolore magna aliqua quis</a:t>
                    </a:r>
                    <a:endParaRPr b="0" i="0" sz="900" u="none" cap="none" strike="noStrike">
                      <a:solidFill>
                        <a:schemeClr val="dk2"/>
                      </a:solidFill>
                      <a:latin typeface="DM Sans"/>
                      <a:ea typeface="DM Sans"/>
                      <a:cs typeface="DM Sans"/>
                      <a:sym typeface="DM Sans"/>
                    </a:endParaRPr>
                  </a:p>
                </p:txBody>
              </p:sp>
            </p:grpSp>
          </p:grpSp>
        </p:grpSp>
        <p:grpSp>
          <p:nvGrpSpPr>
            <p:cNvPr id="79" name="Google Shape;79;p15"/>
            <p:cNvGrpSpPr/>
            <p:nvPr/>
          </p:nvGrpSpPr>
          <p:grpSpPr>
            <a:xfrm>
              <a:off x="6658042" y="1604767"/>
              <a:ext cx="6174646" cy="8289742"/>
              <a:chOff x="0" y="0"/>
              <a:chExt cx="6174645" cy="8289741"/>
            </a:xfrm>
          </p:grpSpPr>
          <p:grpSp>
            <p:nvGrpSpPr>
              <p:cNvPr id="80" name="Google Shape;80;p15"/>
              <p:cNvGrpSpPr/>
              <p:nvPr/>
            </p:nvGrpSpPr>
            <p:grpSpPr>
              <a:xfrm>
                <a:off x="1221" y="0"/>
                <a:ext cx="6172201" cy="706500"/>
                <a:chOff x="0" y="0"/>
                <a:chExt cx="6172200" cy="706499"/>
              </a:xfrm>
            </p:grpSpPr>
            <p:sp>
              <p:nvSpPr>
                <p:cNvPr id="81" name="Google Shape;81;p15"/>
                <p:cNvSpPr/>
                <p:nvPr/>
              </p:nvSpPr>
              <p:spPr>
                <a:xfrm>
                  <a:off x="0" y="0"/>
                  <a:ext cx="6172200" cy="706499"/>
                </a:xfrm>
                <a:prstGeom prst="roundRect">
                  <a:avLst>
                    <a:gd fmla="val 26990" name="adj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82" name="Google Shape;82;p15"/>
                <p:cNvSpPr txBox="1"/>
                <p:nvPr/>
              </p:nvSpPr>
              <p:spPr>
                <a:xfrm>
                  <a:off x="1817689" y="73848"/>
                  <a:ext cx="2372866" cy="5027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2"/>
                    </a:buClr>
                    <a:buSzPts val="1000"/>
                    <a:buFont typeface="DM Sans Medium"/>
                    <a:buNone/>
                  </a:pPr>
                  <a:r>
                    <a:rPr b="0" i="0" lang="en-GB" sz="1000" u="none" cap="none" strike="noStrike">
                      <a:solidFill>
                        <a:schemeClr val="lt2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rPr>
                    <a:t>In Progress</a:t>
                  </a:r>
                  <a:endParaRPr sz="500"/>
                </a:p>
              </p:txBody>
            </p:sp>
          </p:grpSp>
          <p:grpSp>
            <p:nvGrpSpPr>
              <p:cNvPr id="83" name="Google Shape;83;p15"/>
              <p:cNvGrpSpPr/>
              <p:nvPr/>
            </p:nvGrpSpPr>
            <p:grpSpPr>
              <a:xfrm>
                <a:off x="0" y="920635"/>
                <a:ext cx="6174645" cy="2362996"/>
                <a:chOff x="0" y="0"/>
                <a:chExt cx="6174644" cy="2362995"/>
              </a:xfrm>
            </p:grpSpPr>
            <p:sp>
              <p:nvSpPr>
                <p:cNvPr id="84" name="Google Shape;84;p15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fmla="val 8519" name="adj"/>
                  </a:avLst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85" name="Google Shape;85;p15"/>
                <p:cNvGrpSpPr/>
                <p:nvPr/>
              </p:nvGrpSpPr>
              <p:grpSpPr>
                <a:xfrm>
                  <a:off x="464808" y="386101"/>
                  <a:ext cx="5432318" cy="1461096"/>
                  <a:chOff x="0" y="0"/>
                  <a:chExt cx="5432317" cy="1461095"/>
                </a:xfrm>
              </p:grpSpPr>
              <p:sp>
                <p:nvSpPr>
                  <p:cNvPr id="86" name="Google Shape;86;p15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000"/>
                      <a:buFont typeface="DM Sans Medium"/>
                      <a:buNone/>
                    </a:pPr>
                    <a:r>
                      <a:rPr b="0" i="0" lang="en-GB" sz="1000" u="none" cap="none" strike="noStrike">
                        <a:solidFill>
                          <a:schemeClr val="dk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rPr>
                      <a:t>Title type here</a:t>
                    </a:r>
                    <a:endParaRPr sz="500"/>
                  </a:p>
                </p:txBody>
              </p:sp>
              <p:sp>
                <p:nvSpPr>
                  <p:cNvPr id="87" name="Google Shape;87;p15"/>
                  <p:cNvSpPr txBox="1"/>
                  <p:nvPr/>
                </p:nvSpPr>
                <p:spPr>
                  <a:xfrm>
                    <a:off x="1368" y="619840"/>
                    <a:ext cx="5430949" cy="84125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2"/>
                      </a:buClr>
                      <a:buSzPts val="900"/>
                      <a:buFont typeface="DM Sans"/>
                      <a:buNone/>
                    </a:pPr>
                    <a:r>
                      <a:rPr b="0" i="0" lang="en-GB" sz="900" u="none" cap="none" strike="noStrike">
                        <a:solidFill>
                          <a:schemeClr val="dk2"/>
                        </a:solidFill>
                        <a:latin typeface="DM Sans"/>
                        <a:ea typeface="DM Sans"/>
                        <a:cs typeface="DM Sans"/>
                        <a:sym typeface="DM Sans"/>
                      </a:rPr>
                      <a:t>Lorem ipsum dolor sit amet, elit, sed labore et dolore magna aliqua quis</a:t>
                    </a:r>
                    <a:endParaRPr sz="500"/>
                  </a:p>
                </p:txBody>
              </p:sp>
            </p:grpSp>
          </p:grpSp>
          <p:grpSp>
            <p:nvGrpSpPr>
              <p:cNvPr id="88" name="Google Shape;88;p15"/>
              <p:cNvGrpSpPr/>
              <p:nvPr/>
            </p:nvGrpSpPr>
            <p:grpSpPr>
              <a:xfrm>
                <a:off x="0" y="3423689"/>
                <a:ext cx="6174645" cy="2362997"/>
                <a:chOff x="0" y="0"/>
                <a:chExt cx="6174644" cy="2362995"/>
              </a:xfrm>
            </p:grpSpPr>
            <p:sp>
              <p:nvSpPr>
                <p:cNvPr id="89" name="Google Shape;89;p15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fmla="val 8519" name="adj"/>
                  </a:avLst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90" name="Google Shape;90;p15"/>
                <p:cNvGrpSpPr/>
                <p:nvPr/>
              </p:nvGrpSpPr>
              <p:grpSpPr>
                <a:xfrm>
                  <a:off x="464808" y="386101"/>
                  <a:ext cx="5432318" cy="1461095"/>
                  <a:chOff x="0" y="0"/>
                  <a:chExt cx="5432317" cy="1461094"/>
                </a:xfrm>
              </p:grpSpPr>
              <p:sp>
                <p:nvSpPr>
                  <p:cNvPr id="91" name="Google Shape;91;p15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000"/>
                      <a:buFont typeface="DM Sans Medium"/>
                      <a:buNone/>
                    </a:pPr>
                    <a:r>
                      <a:rPr b="0" i="0" lang="en-GB" sz="1000" u="none" cap="none" strike="noStrike">
                        <a:solidFill>
                          <a:schemeClr val="dk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rPr>
                      <a:t>Title type here</a:t>
                    </a:r>
                    <a:endParaRPr sz="500"/>
                  </a:p>
                </p:txBody>
              </p:sp>
              <p:sp>
                <p:nvSpPr>
                  <p:cNvPr id="92" name="Google Shape;92;p15"/>
                  <p:cNvSpPr txBox="1"/>
                  <p:nvPr/>
                </p:nvSpPr>
                <p:spPr>
                  <a:xfrm>
                    <a:off x="1368" y="619840"/>
                    <a:ext cx="5430949" cy="8412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2"/>
                      </a:buClr>
                      <a:buSzPts val="900"/>
                      <a:buFont typeface="DM Sans"/>
                      <a:buNone/>
                    </a:pPr>
                    <a:r>
                      <a:rPr b="0" i="0" lang="en-GB" sz="900" u="none" cap="none" strike="noStrike">
                        <a:solidFill>
                          <a:schemeClr val="dk2"/>
                        </a:solidFill>
                        <a:latin typeface="DM Sans"/>
                        <a:ea typeface="DM Sans"/>
                        <a:cs typeface="DM Sans"/>
                        <a:sym typeface="DM Sans"/>
                      </a:rPr>
                      <a:t>Lorem ipsum dolor sit amet, elit, sed labore et dolore magna aliqua quis</a:t>
                    </a:r>
                    <a:endParaRPr sz="500"/>
                  </a:p>
                </p:txBody>
              </p:sp>
            </p:grpSp>
          </p:grpSp>
          <p:grpSp>
            <p:nvGrpSpPr>
              <p:cNvPr id="93" name="Google Shape;93;p15"/>
              <p:cNvGrpSpPr/>
              <p:nvPr/>
            </p:nvGrpSpPr>
            <p:grpSpPr>
              <a:xfrm>
                <a:off x="0" y="5926744"/>
                <a:ext cx="6174645" cy="2362997"/>
                <a:chOff x="0" y="0"/>
                <a:chExt cx="6174644" cy="2362995"/>
              </a:xfrm>
            </p:grpSpPr>
            <p:sp>
              <p:nvSpPr>
                <p:cNvPr id="94" name="Google Shape;94;p15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fmla="val 8519" name="adj"/>
                  </a:avLst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95" name="Google Shape;95;p15"/>
                <p:cNvGrpSpPr/>
                <p:nvPr/>
              </p:nvGrpSpPr>
              <p:grpSpPr>
                <a:xfrm>
                  <a:off x="464808" y="386101"/>
                  <a:ext cx="5432318" cy="1461095"/>
                  <a:chOff x="0" y="0"/>
                  <a:chExt cx="5432317" cy="1461094"/>
                </a:xfrm>
              </p:grpSpPr>
              <p:sp>
                <p:nvSpPr>
                  <p:cNvPr id="96" name="Google Shape;96;p15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000"/>
                      <a:buFont typeface="DM Sans Medium"/>
                      <a:buNone/>
                    </a:pPr>
                    <a:r>
                      <a:rPr b="0" i="0" lang="en-GB" sz="1000" u="none" cap="none" strike="noStrike">
                        <a:solidFill>
                          <a:schemeClr val="dk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rPr>
                      <a:t>Title type here</a:t>
                    </a:r>
                    <a:endParaRPr sz="500"/>
                  </a:p>
                </p:txBody>
              </p:sp>
              <p:sp>
                <p:nvSpPr>
                  <p:cNvPr id="97" name="Google Shape;97;p15"/>
                  <p:cNvSpPr txBox="1"/>
                  <p:nvPr/>
                </p:nvSpPr>
                <p:spPr>
                  <a:xfrm>
                    <a:off x="1368" y="619840"/>
                    <a:ext cx="5430949" cy="8412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2"/>
                      </a:buClr>
                      <a:buSzPts val="900"/>
                      <a:buFont typeface="DM Sans"/>
                      <a:buNone/>
                    </a:pPr>
                    <a:r>
                      <a:rPr b="0" i="0" lang="en-GB" sz="900" u="none" cap="none" strike="noStrike">
                        <a:solidFill>
                          <a:schemeClr val="dk2"/>
                        </a:solidFill>
                        <a:latin typeface="DM Sans"/>
                        <a:ea typeface="DM Sans"/>
                        <a:cs typeface="DM Sans"/>
                        <a:sym typeface="DM Sans"/>
                      </a:rPr>
                      <a:t>Lorem ipsum dolor sit amet, elit, sed labore et dolore magna aliqua quis</a:t>
                    </a:r>
                    <a:endParaRPr sz="500"/>
                  </a:p>
                </p:txBody>
              </p:sp>
            </p:grpSp>
          </p:grpSp>
        </p:grpSp>
        <p:grpSp>
          <p:nvGrpSpPr>
            <p:cNvPr id="98" name="Google Shape;98;p15"/>
            <p:cNvGrpSpPr/>
            <p:nvPr/>
          </p:nvGrpSpPr>
          <p:grpSpPr>
            <a:xfrm>
              <a:off x="13316085" y="1604767"/>
              <a:ext cx="6174647" cy="8289742"/>
              <a:chOff x="0" y="0"/>
              <a:chExt cx="6174645" cy="8289741"/>
            </a:xfrm>
          </p:grpSpPr>
          <p:grpSp>
            <p:nvGrpSpPr>
              <p:cNvPr id="99" name="Google Shape;99;p15"/>
              <p:cNvGrpSpPr/>
              <p:nvPr/>
            </p:nvGrpSpPr>
            <p:grpSpPr>
              <a:xfrm>
                <a:off x="1221" y="0"/>
                <a:ext cx="6172201" cy="706500"/>
                <a:chOff x="0" y="0"/>
                <a:chExt cx="6172200" cy="706499"/>
              </a:xfrm>
            </p:grpSpPr>
            <p:sp>
              <p:nvSpPr>
                <p:cNvPr id="100" name="Google Shape;100;p15"/>
                <p:cNvSpPr/>
                <p:nvPr/>
              </p:nvSpPr>
              <p:spPr>
                <a:xfrm>
                  <a:off x="0" y="0"/>
                  <a:ext cx="6172200" cy="706499"/>
                </a:xfrm>
                <a:prstGeom prst="roundRect">
                  <a:avLst>
                    <a:gd fmla="val 26990" name="adj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01" name="Google Shape;101;p15"/>
                <p:cNvSpPr txBox="1"/>
                <p:nvPr/>
              </p:nvSpPr>
              <p:spPr>
                <a:xfrm>
                  <a:off x="1817689" y="73848"/>
                  <a:ext cx="2372866" cy="5027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2"/>
                    </a:buClr>
                    <a:buSzPts val="1000"/>
                    <a:buFont typeface="DM Sans Medium"/>
                    <a:buNone/>
                  </a:pPr>
                  <a:r>
                    <a:rPr b="0" i="0" lang="en-GB" sz="1000" u="none" cap="none" strike="noStrike">
                      <a:solidFill>
                        <a:schemeClr val="lt2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rPr>
                    <a:t>Done</a:t>
                  </a:r>
                  <a:endParaRPr sz="500"/>
                </a:p>
              </p:txBody>
            </p:sp>
          </p:grpSp>
          <p:grpSp>
            <p:nvGrpSpPr>
              <p:cNvPr id="102" name="Google Shape;102;p15"/>
              <p:cNvGrpSpPr/>
              <p:nvPr/>
            </p:nvGrpSpPr>
            <p:grpSpPr>
              <a:xfrm>
                <a:off x="0" y="920635"/>
                <a:ext cx="6174645" cy="2362996"/>
                <a:chOff x="0" y="0"/>
                <a:chExt cx="6174644" cy="2362995"/>
              </a:xfrm>
            </p:grpSpPr>
            <p:sp>
              <p:nvSpPr>
                <p:cNvPr id="103" name="Google Shape;103;p15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fmla="val 8519" name="adj"/>
                  </a:avLst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104" name="Google Shape;104;p15"/>
                <p:cNvGrpSpPr/>
                <p:nvPr/>
              </p:nvGrpSpPr>
              <p:grpSpPr>
                <a:xfrm>
                  <a:off x="464808" y="386101"/>
                  <a:ext cx="5432318" cy="1461096"/>
                  <a:chOff x="0" y="0"/>
                  <a:chExt cx="5432317" cy="1461095"/>
                </a:xfrm>
              </p:grpSpPr>
              <p:sp>
                <p:nvSpPr>
                  <p:cNvPr id="105" name="Google Shape;105;p15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000"/>
                      <a:buFont typeface="DM Sans Medium"/>
                      <a:buNone/>
                    </a:pPr>
                    <a:r>
                      <a:rPr b="0" i="0" lang="en-GB" sz="1000" u="none" cap="none" strike="noStrike">
                        <a:solidFill>
                          <a:schemeClr val="dk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rPr>
                      <a:t>Title type here</a:t>
                    </a:r>
                    <a:endParaRPr sz="500"/>
                  </a:p>
                </p:txBody>
              </p:sp>
              <p:sp>
                <p:nvSpPr>
                  <p:cNvPr id="106" name="Google Shape;106;p15"/>
                  <p:cNvSpPr txBox="1"/>
                  <p:nvPr/>
                </p:nvSpPr>
                <p:spPr>
                  <a:xfrm>
                    <a:off x="1368" y="619840"/>
                    <a:ext cx="5430949" cy="84125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2"/>
                      </a:buClr>
                      <a:buSzPts val="900"/>
                      <a:buFont typeface="DM Sans"/>
                      <a:buNone/>
                    </a:pPr>
                    <a:r>
                      <a:rPr b="0" i="0" lang="en-GB" sz="900" u="none" cap="none" strike="noStrike">
                        <a:solidFill>
                          <a:schemeClr val="dk2"/>
                        </a:solidFill>
                        <a:latin typeface="DM Sans"/>
                        <a:ea typeface="DM Sans"/>
                        <a:cs typeface="DM Sans"/>
                        <a:sym typeface="DM Sans"/>
                      </a:rPr>
                      <a:t>Lorem ipsum dolor sit amet, elit, sed labore et dolore magna aliqua quis</a:t>
                    </a:r>
                    <a:endParaRPr sz="500"/>
                  </a:p>
                </p:txBody>
              </p:sp>
            </p:grpSp>
          </p:grpSp>
          <p:grpSp>
            <p:nvGrpSpPr>
              <p:cNvPr id="107" name="Google Shape;107;p15"/>
              <p:cNvGrpSpPr/>
              <p:nvPr/>
            </p:nvGrpSpPr>
            <p:grpSpPr>
              <a:xfrm>
                <a:off x="0" y="3423689"/>
                <a:ext cx="6174645" cy="2362997"/>
                <a:chOff x="0" y="0"/>
                <a:chExt cx="6174644" cy="2362995"/>
              </a:xfrm>
            </p:grpSpPr>
            <p:sp>
              <p:nvSpPr>
                <p:cNvPr id="108" name="Google Shape;108;p15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fmla="val 8519" name="adj"/>
                  </a:avLst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109" name="Google Shape;109;p15"/>
                <p:cNvGrpSpPr/>
                <p:nvPr/>
              </p:nvGrpSpPr>
              <p:grpSpPr>
                <a:xfrm>
                  <a:off x="464808" y="386101"/>
                  <a:ext cx="5432318" cy="1461095"/>
                  <a:chOff x="0" y="0"/>
                  <a:chExt cx="5432317" cy="1461094"/>
                </a:xfrm>
              </p:grpSpPr>
              <p:sp>
                <p:nvSpPr>
                  <p:cNvPr id="110" name="Google Shape;110;p15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000"/>
                      <a:buFont typeface="DM Sans Medium"/>
                      <a:buNone/>
                    </a:pPr>
                    <a:r>
                      <a:rPr b="0" i="0" lang="en-GB" sz="1000" u="none" cap="none" strike="noStrike">
                        <a:solidFill>
                          <a:schemeClr val="dk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rPr>
                      <a:t>Title type here</a:t>
                    </a:r>
                    <a:endParaRPr sz="500"/>
                  </a:p>
                </p:txBody>
              </p:sp>
              <p:sp>
                <p:nvSpPr>
                  <p:cNvPr id="111" name="Google Shape;111;p15"/>
                  <p:cNvSpPr txBox="1"/>
                  <p:nvPr/>
                </p:nvSpPr>
                <p:spPr>
                  <a:xfrm>
                    <a:off x="1368" y="619840"/>
                    <a:ext cx="5430949" cy="8412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2"/>
                      </a:buClr>
                      <a:buSzPts val="900"/>
                      <a:buFont typeface="DM Sans"/>
                      <a:buNone/>
                    </a:pPr>
                    <a:r>
                      <a:rPr b="0" i="0" lang="en-GB" sz="900" u="none" cap="none" strike="noStrike">
                        <a:solidFill>
                          <a:schemeClr val="dk2"/>
                        </a:solidFill>
                        <a:latin typeface="DM Sans"/>
                        <a:ea typeface="DM Sans"/>
                        <a:cs typeface="DM Sans"/>
                        <a:sym typeface="DM Sans"/>
                      </a:rPr>
                      <a:t>Lorem ipsum dolor sit amet, elit, sed labore et dolore magna aliqua quis</a:t>
                    </a:r>
                    <a:endParaRPr sz="500"/>
                  </a:p>
                </p:txBody>
              </p:sp>
            </p:grpSp>
          </p:grpSp>
          <p:grpSp>
            <p:nvGrpSpPr>
              <p:cNvPr id="112" name="Google Shape;112;p15"/>
              <p:cNvGrpSpPr/>
              <p:nvPr/>
            </p:nvGrpSpPr>
            <p:grpSpPr>
              <a:xfrm>
                <a:off x="0" y="5926744"/>
                <a:ext cx="6174645" cy="2362997"/>
                <a:chOff x="0" y="0"/>
                <a:chExt cx="6174644" cy="2362995"/>
              </a:xfrm>
            </p:grpSpPr>
            <p:sp>
              <p:nvSpPr>
                <p:cNvPr id="113" name="Google Shape;113;p15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fmla="val 8519" name="adj"/>
                  </a:avLst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114" name="Google Shape;114;p15"/>
                <p:cNvGrpSpPr/>
                <p:nvPr/>
              </p:nvGrpSpPr>
              <p:grpSpPr>
                <a:xfrm>
                  <a:off x="464808" y="386101"/>
                  <a:ext cx="5432318" cy="1461095"/>
                  <a:chOff x="0" y="0"/>
                  <a:chExt cx="5432317" cy="1461094"/>
                </a:xfrm>
              </p:grpSpPr>
              <p:sp>
                <p:nvSpPr>
                  <p:cNvPr id="115" name="Google Shape;115;p15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000"/>
                      <a:buFont typeface="DM Sans Medium"/>
                      <a:buNone/>
                    </a:pPr>
                    <a:r>
                      <a:rPr b="0" i="0" lang="en-GB" sz="1000" u="none" cap="none" strike="noStrike">
                        <a:solidFill>
                          <a:schemeClr val="dk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rPr>
                      <a:t>Title type here</a:t>
                    </a:r>
                    <a:endParaRPr sz="500"/>
                  </a:p>
                </p:txBody>
              </p:sp>
              <p:sp>
                <p:nvSpPr>
                  <p:cNvPr id="116" name="Google Shape;116;p15"/>
                  <p:cNvSpPr txBox="1"/>
                  <p:nvPr/>
                </p:nvSpPr>
                <p:spPr>
                  <a:xfrm>
                    <a:off x="1368" y="619840"/>
                    <a:ext cx="5430949" cy="84125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2"/>
                      </a:buClr>
                      <a:buSzPts val="900"/>
                      <a:buFont typeface="DM Sans"/>
                      <a:buNone/>
                    </a:pPr>
                    <a:r>
                      <a:rPr b="0" i="0" lang="en-GB" sz="900" u="none" cap="none" strike="noStrike">
                        <a:solidFill>
                          <a:schemeClr val="dk2"/>
                        </a:solidFill>
                        <a:latin typeface="DM Sans"/>
                        <a:ea typeface="DM Sans"/>
                        <a:cs typeface="DM Sans"/>
                        <a:sym typeface="DM Sans"/>
                      </a:rPr>
                      <a:t>Lorem ipsum dolor sit amet, elit, sed labore et dolore magna aliqua quis</a:t>
                    </a:r>
                    <a:endParaRPr sz="500"/>
                  </a:p>
                </p:txBody>
              </p:sp>
            </p:grp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000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E57736"/>
      </a:accent1>
      <a:accent2>
        <a:srgbClr val="FBC64C"/>
      </a:accent2>
      <a:accent3>
        <a:srgbClr val="3BB0A0"/>
      </a:accent3>
      <a:accent4>
        <a:srgbClr val="274553"/>
      </a:accent4>
      <a:accent5>
        <a:srgbClr val="DA5942"/>
      </a:accent5>
      <a:accent6>
        <a:srgbClr val="E57736"/>
      </a:accent6>
      <a:hlink>
        <a:srgbClr val="3BB0A0"/>
      </a:hlink>
      <a:folHlink>
        <a:srgbClr val="27455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