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1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97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120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2BEDC4-12F2-4B4E-8317-0802C04F48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43125" y="2743200"/>
            <a:ext cx="7115175" cy="7115175"/>
          </a:xfrm>
          <a:prstGeom prst="rect">
            <a:avLst/>
          </a:prstGeom>
        </p:spPr>
        <p:txBody>
          <a:bodyPr/>
          <a:lstStyle>
            <a:lvl1pPr algn="ctr">
              <a:buNone/>
              <a:defRPr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BA7D31F-9CE2-A046-ABD5-B35080993F0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72650" y="2743200"/>
            <a:ext cx="7115175" cy="7115175"/>
          </a:xfrm>
          <a:prstGeom prst="rect">
            <a:avLst/>
          </a:prstGeom>
        </p:spPr>
        <p:txBody>
          <a:bodyPr/>
          <a:lstStyle>
            <a:lvl1pPr algn="ctr">
              <a:buNone/>
              <a:defRPr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" name="Group"/>
          <p:cNvGrpSpPr/>
          <p:nvPr/>
        </p:nvGrpSpPr>
        <p:grpSpPr>
          <a:xfrm>
            <a:off x="2521635" y="2074417"/>
            <a:ext cx="19490735" cy="9894510"/>
            <a:chOff x="0" y="0"/>
            <a:chExt cx="19490732" cy="9894509"/>
          </a:xfrm>
        </p:grpSpPr>
        <p:sp>
          <p:nvSpPr>
            <p:cNvPr id="843" name="Kanban Board Template"/>
            <p:cNvSpPr txBox="1"/>
            <p:nvPr/>
          </p:nvSpPr>
          <p:spPr>
            <a:xfrm>
              <a:off x="2446072" y="0"/>
              <a:ext cx="14448584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Kanban Board Template</a:t>
              </a:r>
            </a:p>
          </p:txBody>
        </p:sp>
        <p:grpSp>
          <p:nvGrpSpPr>
            <p:cNvPr id="862" name="Group"/>
            <p:cNvGrpSpPr/>
            <p:nvPr/>
          </p:nvGrpSpPr>
          <p:grpSpPr>
            <a:xfrm>
              <a:off x="0" y="1604767"/>
              <a:ext cx="6174646" cy="8289742"/>
              <a:chOff x="0" y="0"/>
              <a:chExt cx="6174645" cy="8289741"/>
            </a:xfrm>
          </p:grpSpPr>
          <p:grpSp>
            <p:nvGrpSpPr>
              <p:cNvPr id="846" name="Group"/>
              <p:cNvGrpSpPr/>
              <p:nvPr/>
            </p:nvGrpSpPr>
            <p:grpSpPr>
              <a:xfrm>
                <a:off x="1221" y="0"/>
                <a:ext cx="6172201" cy="706500"/>
                <a:chOff x="0" y="0"/>
                <a:chExt cx="6172200" cy="706499"/>
              </a:xfrm>
            </p:grpSpPr>
            <p:sp>
              <p:nvSpPr>
                <p:cNvPr id="844" name="Rounded Rectangle"/>
                <p:cNvSpPr/>
                <p:nvPr/>
              </p:nvSpPr>
              <p:spPr>
                <a:xfrm>
                  <a:off x="0" y="0"/>
                  <a:ext cx="6172200" cy="706499"/>
                </a:xfrm>
                <a:prstGeom prst="roundRect">
                  <a:avLst>
                    <a:gd name="adj" fmla="val 26990"/>
                  </a:avLst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845" name="To Do"/>
                <p:cNvSpPr txBox="1"/>
                <p:nvPr/>
              </p:nvSpPr>
              <p:spPr>
                <a:xfrm>
                  <a:off x="1817689" y="73848"/>
                  <a:ext cx="2372866" cy="5027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defTabSz="457200">
                    <a:defRPr sz="2600" b="0">
                      <a:solidFill>
                        <a:srgbClr val="FFFFFF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lvl1pPr>
                </a:lstStyle>
                <a:p>
                  <a:r>
                    <a:rPr dirty="0">
                      <a:solidFill>
                        <a:schemeClr val="bg2"/>
                      </a:solidFill>
                    </a:rPr>
                    <a:t>To Do</a:t>
                  </a:r>
                </a:p>
              </p:txBody>
            </p:sp>
          </p:grpSp>
          <p:grpSp>
            <p:nvGrpSpPr>
              <p:cNvPr id="851" name="Group"/>
              <p:cNvGrpSpPr/>
              <p:nvPr/>
            </p:nvGrpSpPr>
            <p:grpSpPr>
              <a:xfrm>
                <a:off x="0" y="920635"/>
                <a:ext cx="6174645" cy="2362996"/>
                <a:chOff x="0" y="0"/>
                <a:chExt cx="6174644" cy="2362995"/>
              </a:xfrm>
            </p:grpSpPr>
            <p:sp>
              <p:nvSpPr>
                <p:cNvPr id="847" name="Rounded Rectangle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name="adj" fmla="val 8519"/>
                  </a:avLst>
                </a:pr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850" name="Group"/>
                <p:cNvGrpSpPr/>
                <p:nvPr/>
              </p:nvGrpSpPr>
              <p:grpSpPr>
                <a:xfrm>
                  <a:off x="464808" y="386101"/>
                  <a:ext cx="5432318" cy="1461096"/>
                  <a:chOff x="0" y="0"/>
                  <a:chExt cx="5432317" cy="1461095"/>
                </a:xfrm>
              </p:grpSpPr>
              <p:sp>
                <p:nvSpPr>
                  <p:cNvPr id="848" name="Title type here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600" b="0">
                        <a:solidFill>
                          <a:srgbClr val="1D1C2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defRPr>
                    </a:lvl1pPr>
                  </a:lstStyle>
                  <a:p>
                    <a:r>
                      <a:rPr dirty="0">
                        <a:solidFill>
                          <a:schemeClr val="tx1"/>
                        </a:solidFill>
                      </a:rPr>
                      <a:t>Title type here</a:t>
                    </a:r>
                  </a:p>
                </p:txBody>
              </p:sp>
              <p:sp>
                <p:nvSpPr>
                  <p:cNvPr id="849" name="Lorem ipsum dolor sit amet, elit, sed labore et dolore magna aliqua quis"/>
                  <p:cNvSpPr txBox="1"/>
                  <p:nvPr/>
                </p:nvSpPr>
                <p:spPr>
                  <a:xfrm>
                    <a:off x="1368" y="619840"/>
                    <a:ext cx="5430949" cy="841255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400" b="0">
                        <a:solidFill>
                          <a:srgbClr val="64798C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defRPr>
                    </a:lvl1pPr>
                  </a:lstStyle>
                  <a:p>
                    <a:r>
                      <a:rPr dirty="0">
                        <a:solidFill>
                          <a:schemeClr val="tx2"/>
                        </a:solidFill>
                      </a:rPr>
                      <a:t>Lorem ipsum dolor sit </a:t>
                    </a:r>
                    <a:r>
                      <a:rPr dirty="0" err="1">
                        <a:solidFill>
                          <a:schemeClr val="tx2"/>
                        </a:solidFill>
                      </a:rPr>
                      <a:t>amet</a:t>
                    </a:r>
                    <a:r>
                      <a:rPr dirty="0">
                        <a:solidFill>
                          <a:schemeClr val="tx2"/>
                        </a:solidFill>
                      </a:rPr>
                      <a:t>, </a:t>
                    </a:r>
                    <a:r>
                      <a:rPr dirty="0" err="1">
                        <a:solidFill>
                          <a:schemeClr val="tx2"/>
                        </a:solidFill>
                      </a:rPr>
                      <a:t>elit</a:t>
                    </a:r>
                    <a:r>
                      <a:rPr dirty="0">
                        <a:solidFill>
                          <a:schemeClr val="tx2"/>
                        </a:solidFill>
                      </a:rPr>
                      <a:t>, sed </a:t>
                    </a:r>
                    <a:r>
                      <a:rPr dirty="0" err="1">
                        <a:solidFill>
                          <a:schemeClr val="tx2"/>
                        </a:solidFill>
                      </a:rPr>
                      <a:t>labore</a:t>
                    </a:r>
                    <a:r>
                      <a:rPr dirty="0">
                        <a:solidFill>
                          <a:schemeClr val="tx2"/>
                        </a:solidFill>
                      </a:rPr>
                      <a:t> et dolore magna </a:t>
                    </a:r>
                    <a:r>
                      <a:rPr dirty="0" err="1">
                        <a:solidFill>
                          <a:schemeClr val="tx2"/>
                        </a:solidFill>
                      </a:rPr>
                      <a:t>aliqua</a:t>
                    </a:r>
                    <a:r>
                      <a:rPr dirty="0">
                        <a:solidFill>
                          <a:schemeClr val="tx2"/>
                        </a:solidFill>
                      </a:rPr>
                      <a:t> </a:t>
                    </a:r>
                    <a:r>
                      <a:rPr dirty="0" err="1">
                        <a:solidFill>
                          <a:schemeClr val="tx2"/>
                        </a:solidFill>
                      </a:rPr>
                      <a:t>quis</a:t>
                    </a:r>
                    <a:endParaRPr dirty="0">
                      <a:solidFill>
                        <a:schemeClr val="tx2"/>
                      </a:solidFill>
                    </a:endParaRPr>
                  </a:p>
                </p:txBody>
              </p:sp>
            </p:grpSp>
          </p:grpSp>
          <p:grpSp>
            <p:nvGrpSpPr>
              <p:cNvPr id="856" name="Group"/>
              <p:cNvGrpSpPr/>
              <p:nvPr/>
            </p:nvGrpSpPr>
            <p:grpSpPr>
              <a:xfrm>
                <a:off x="0" y="3423689"/>
                <a:ext cx="6174645" cy="2362997"/>
                <a:chOff x="0" y="0"/>
                <a:chExt cx="6174644" cy="2362995"/>
              </a:xfrm>
            </p:grpSpPr>
            <p:sp>
              <p:nvSpPr>
                <p:cNvPr id="852" name="Rounded Rectangle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name="adj" fmla="val 8519"/>
                  </a:avLst>
                </a:pr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855" name="Group"/>
                <p:cNvGrpSpPr/>
                <p:nvPr/>
              </p:nvGrpSpPr>
              <p:grpSpPr>
                <a:xfrm>
                  <a:off x="464808" y="386101"/>
                  <a:ext cx="5432318" cy="1461095"/>
                  <a:chOff x="0" y="0"/>
                  <a:chExt cx="5432317" cy="1461094"/>
                </a:xfrm>
              </p:grpSpPr>
              <p:sp>
                <p:nvSpPr>
                  <p:cNvPr id="853" name="Title type here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600" b="0">
                        <a:solidFill>
                          <a:srgbClr val="1D1C2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defRPr>
                    </a:lvl1pPr>
                  </a:lstStyle>
                  <a:p>
                    <a:r>
                      <a:rPr>
                        <a:solidFill>
                          <a:schemeClr val="tx1"/>
                        </a:solidFill>
                      </a:rPr>
                      <a:t>Title type here</a:t>
                    </a:r>
                  </a:p>
                </p:txBody>
              </p:sp>
              <p:sp>
                <p:nvSpPr>
                  <p:cNvPr id="854" name="Lorem ipsum dolor sit amet, elit, sed labore et dolore magna aliqua quis"/>
                  <p:cNvSpPr txBox="1"/>
                  <p:nvPr/>
                </p:nvSpPr>
                <p:spPr>
                  <a:xfrm>
                    <a:off x="1368" y="619840"/>
                    <a:ext cx="5430949" cy="841254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400" b="0">
                        <a:solidFill>
                          <a:srgbClr val="64798C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Lorem ipsum dolor sit amet, elit, sed labore et dolore magna aliqua quis</a:t>
                    </a:r>
                  </a:p>
                </p:txBody>
              </p:sp>
            </p:grpSp>
          </p:grpSp>
          <p:grpSp>
            <p:nvGrpSpPr>
              <p:cNvPr id="861" name="Group"/>
              <p:cNvGrpSpPr/>
              <p:nvPr/>
            </p:nvGrpSpPr>
            <p:grpSpPr>
              <a:xfrm>
                <a:off x="0" y="5926744"/>
                <a:ext cx="6174645" cy="2362997"/>
                <a:chOff x="0" y="0"/>
                <a:chExt cx="6174644" cy="2362995"/>
              </a:xfrm>
            </p:grpSpPr>
            <p:sp>
              <p:nvSpPr>
                <p:cNvPr id="857" name="Rounded Rectangle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name="adj" fmla="val 8519"/>
                  </a:avLst>
                </a:pr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860" name="Group"/>
                <p:cNvGrpSpPr/>
                <p:nvPr/>
              </p:nvGrpSpPr>
              <p:grpSpPr>
                <a:xfrm>
                  <a:off x="464808" y="386101"/>
                  <a:ext cx="5432318" cy="1461095"/>
                  <a:chOff x="0" y="0"/>
                  <a:chExt cx="5432317" cy="1461094"/>
                </a:xfrm>
              </p:grpSpPr>
              <p:sp>
                <p:nvSpPr>
                  <p:cNvPr id="858" name="Title type here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600" b="0">
                        <a:solidFill>
                          <a:srgbClr val="1D1C2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defRPr>
                    </a:lvl1pPr>
                  </a:lstStyle>
                  <a:p>
                    <a:r>
                      <a:rPr>
                        <a:solidFill>
                          <a:schemeClr val="tx1"/>
                        </a:solidFill>
                      </a:rPr>
                      <a:t>Title type here</a:t>
                    </a:r>
                  </a:p>
                </p:txBody>
              </p:sp>
              <p:sp>
                <p:nvSpPr>
                  <p:cNvPr id="859" name="Lorem ipsum dolor sit amet, elit, sed labore et dolore magna aliqua quis"/>
                  <p:cNvSpPr txBox="1"/>
                  <p:nvPr/>
                </p:nvSpPr>
                <p:spPr>
                  <a:xfrm>
                    <a:off x="1368" y="619840"/>
                    <a:ext cx="5430949" cy="841254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400" b="0">
                        <a:solidFill>
                          <a:srgbClr val="64798C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defRPr>
                    </a:lvl1pPr>
                  </a:lstStyle>
                  <a:p>
                    <a:r>
                      <a:rPr dirty="0">
                        <a:solidFill>
                          <a:schemeClr val="tx2"/>
                        </a:solidFill>
                      </a:rPr>
                      <a:t>Lorem ipsum dolor sit </a:t>
                    </a:r>
                    <a:r>
                      <a:rPr dirty="0" err="1">
                        <a:solidFill>
                          <a:schemeClr val="tx2"/>
                        </a:solidFill>
                      </a:rPr>
                      <a:t>amet</a:t>
                    </a:r>
                    <a:r>
                      <a:rPr dirty="0">
                        <a:solidFill>
                          <a:schemeClr val="tx2"/>
                        </a:solidFill>
                      </a:rPr>
                      <a:t>, </a:t>
                    </a:r>
                    <a:r>
                      <a:rPr dirty="0" err="1">
                        <a:solidFill>
                          <a:schemeClr val="tx2"/>
                        </a:solidFill>
                      </a:rPr>
                      <a:t>elit</a:t>
                    </a:r>
                    <a:r>
                      <a:rPr dirty="0">
                        <a:solidFill>
                          <a:schemeClr val="tx2"/>
                        </a:solidFill>
                      </a:rPr>
                      <a:t>, sed </a:t>
                    </a:r>
                    <a:r>
                      <a:rPr dirty="0" err="1">
                        <a:solidFill>
                          <a:schemeClr val="tx2"/>
                        </a:solidFill>
                      </a:rPr>
                      <a:t>labore</a:t>
                    </a:r>
                    <a:r>
                      <a:rPr dirty="0">
                        <a:solidFill>
                          <a:schemeClr val="tx2"/>
                        </a:solidFill>
                      </a:rPr>
                      <a:t> et dolore magna </a:t>
                    </a:r>
                    <a:r>
                      <a:rPr dirty="0" err="1">
                        <a:solidFill>
                          <a:schemeClr val="tx2"/>
                        </a:solidFill>
                      </a:rPr>
                      <a:t>aliqua</a:t>
                    </a:r>
                    <a:r>
                      <a:rPr dirty="0">
                        <a:solidFill>
                          <a:schemeClr val="tx2"/>
                        </a:solidFill>
                      </a:rPr>
                      <a:t> </a:t>
                    </a:r>
                    <a:r>
                      <a:rPr dirty="0" err="1">
                        <a:solidFill>
                          <a:schemeClr val="tx2"/>
                        </a:solidFill>
                      </a:rPr>
                      <a:t>quis</a:t>
                    </a:r>
                    <a:endParaRPr dirty="0">
                      <a:solidFill>
                        <a:schemeClr val="tx2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881" name="Group"/>
            <p:cNvGrpSpPr/>
            <p:nvPr/>
          </p:nvGrpSpPr>
          <p:grpSpPr>
            <a:xfrm>
              <a:off x="6658042" y="1604767"/>
              <a:ext cx="6174646" cy="8289742"/>
              <a:chOff x="0" y="0"/>
              <a:chExt cx="6174645" cy="8289741"/>
            </a:xfrm>
          </p:grpSpPr>
          <p:grpSp>
            <p:nvGrpSpPr>
              <p:cNvPr id="865" name="Group"/>
              <p:cNvGrpSpPr/>
              <p:nvPr/>
            </p:nvGrpSpPr>
            <p:grpSpPr>
              <a:xfrm>
                <a:off x="1221" y="0"/>
                <a:ext cx="6172201" cy="706500"/>
                <a:chOff x="0" y="0"/>
                <a:chExt cx="6172200" cy="706499"/>
              </a:xfrm>
            </p:grpSpPr>
            <p:sp>
              <p:nvSpPr>
                <p:cNvPr id="863" name="Rounded Rectangle"/>
                <p:cNvSpPr/>
                <p:nvPr/>
              </p:nvSpPr>
              <p:spPr>
                <a:xfrm>
                  <a:off x="0" y="0"/>
                  <a:ext cx="6172200" cy="706499"/>
                </a:xfrm>
                <a:prstGeom prst="roundRect">
                  <a:avLst>
                    <a:gd name="adj" fmla="val 26990"/>
                  </a:avLst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864" name="In Progress"/>
                <p:cNvSpPr txBox="1"/>
                <p:nvPr/>
              </p:nvSpPr>
              <p:spPr>
                <a:xfrm>
                  <a:off x="1817689" y="73848"/>
                  <a:ext cx="2372866" cy="5027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defTabSz="457200">
                    <a:defRPr sz="2600" b="0">
                      <a:solidFill>
                        <a:srgbClr val="FFFFFF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lvl1pPr>
                </a:lstStyle>
                <a:p>
                  <a:r>
                    <a:rPr>
                      <a:solidFill>
                        <a:schemeClr val="bg2"/>
                      </a:solidFill>
                    </a:rPr>
                    <a:t>In Progress</a:t>
                  </a:r>
                </a:p>
              </p:txBody>
            </p:sp>
          </p:grpSp>
          <p:grpSp>
            <p:nvGrpSpPr>
              <p:cNvPr id="870" name="Group"/>
              <p:cNvGrpSpPr/>
              <p:nvPr/>
            </p:nvGrpSpPr>
            <p:grpSpPr>
              <a:xfrm>
                <a:off x="0" y="920635"/>
                <a:ext cx="6174645" cy="2362996"/>
                <a:chOff x="0" y="0"/>
                <a:chExt cx="6174644" cy="2362995"/>
              </a:xfrm>
            </p:grpSpPr>
            <p:sp>
              <p:nvSpPr>
                <p:cNvPr id="866" name="Rounded Rectangle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name="adj" fmla="val 8519"/>
                  </a:avLst>
                </a:pr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869" name="Group"/>
                <p:cNvGrpSpPr/>
                <p:nvPr/>
              </p:nvGrpSpPr>
              <p:grpSpPr>
                <a:xfrm>
                  <a:off x="464808" y="386101"/>
                  <a:ext cx="5432318" cy="1461096"/>
                  <a:chOff x="0" y="0"/>
                  <a:chExt cx="5432317" cy="1461095"/>
                </a:xfrm>
              </p:grpSpPr>
              <p:sp>
                <p:nvSpPr>
                  <p:cNvPr id="867" name="Title type here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600" b="0">
                        <a:solidFill>
                          <a:srgbClr val="1D1C2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defRPr>
                    </a:lvl1pPr>
                  </a:lstStyle>
                  <a:p>
                    <a:r>
                      <a:rPr>
                        <a:solidFill>
                          <a:schemeClr val="tx1"/>
                        </a:solidFill>
                      </a:rPr>
                      <a:t>Title type here</a:t>
                    </a:r>
                  </a:p>
                </p:txBody>
              </p:sp>
              <p:sp>
                <p:nvSpPr>
                  <p:cNvPr id="868" name="Lorem ipsum dolor sit amet, elit, sed labore et dolore magna aliqua quis"/>
                  <p:cNvSpPr txBox="1"/>
                  <p:nvPr/>
                </p:nvSpPr>
                <p:spPr>
                  <a:xfrm>
                    <a:off x="1368" y="619840"/>
                    <a:ext cx="5430949" cy="841255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400" b="0">
                        <a:solidFill>
                          <a:srgbClr val="64798C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Lorem ipsum dolor sit amet, elit, sed labore et dolore magna aliqua quis</a:t>
                    </a:r>
                  </a:p>
                </p:txBody>
              </p:sp>
            </p:grpSp>
          </p:grpSp>
          <p:grpSp>
            <p:nvGrpSpPr>
              <p:cNvPr id="875" name="Group"/>
              <p:cNvGrpSpPr/>
              <p:nvPr/>
            </p:nvGrpSpPr>
            <p:grpSpPr>
              <a:xfrm>
                <a:off x="0" y="3423689"/>
                <a:ext cx="6174645" cy="2362997"/>
                <a:chOff x="0" y="0"/>
                <a:chExt cx="6174644" cy="2362995"/>
              </a:xfrm>
            </p:grpSpPr>
            <p:sp>
              <p:nvSpPr>
                <p:cNvPr id="871" name="Rounded Rectangle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name="adj" fmla="val 8519"/>
                  </a:avLst>
                </a:pr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874" name="Group"/>
                <p:cNvGrpSpPr/>
                <p:nvPr/>
              </p:nvGrpSpPr>
              <p:grpSpPr>
                <a:xfrm>
                  <a:off x="464808" y="386101"/>
                  <a:ext cx="5432318" cy="1461095"/>
                  <a:chOff x="0" y="0"/>
                  <a:chExt cx="5432317" cy="1461094"/>
                </a:xfrm>
              </p:grpSpPr>
              <p:sp>
                <p:nvSpPr>
                  <p:cNvPr id="872" name="Title type here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600" b="0">
                        <a:solidFill>
                          <a:srgbClr val="1D1C2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defRPr>
                    </a:lvl1pPr>
                  </a:lstStyle>
                  <a:p>
                    <a:r>
                      <a:rPr>
                        <a:solidFill>
                          <a:schemeClr val="tx1"/>
                        </a:solidFill>
                      </a:rPr>
                      <a:t>Title type here</a:t>
                    </a:r>
                  </a:p>
                </p:txBody>
              </p:sp>
              <p:sp>
                <p:nvSpPr>
                  <p:cNvPr id="873" name="Lorem ipsum dolor sit amet, elit, sed labore et dolore magna aliqua quis"/>
                  <p:cNvSpPr txBox="1"/>
                  <p:nvPr/>
                </p:nvSpPr>
                <p:spPr>
                  <a:xfrm>
                    <a:off x="1368" y="619840"/>
                    <a:ext cx="5430949" cy="841254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400" b="0">
                        <a:solidFill>
                          <a:srgbClr val="64798C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Lorem ipsum dolor sit amet, elit, sed labore et dolore magna aliqua quis</a:t>
                    </a:r>
                  </a:p>
                </p:txBody>
              </p:sp>
            </p:grpSp>
          </p:grpSp>
          <p:grpSp>
            <p:nvGrpSpPr>
              <p:cNvPr id="880" name="Group"/>
              <p:cNvGrpSpPr/>
              <p:nvPr/>
            </p:nvGrpSpPr>
            <p:grpSpPr>
              <a:xfrm>
                <a:off x="0" y="5926744"/>
                <a:ext cx="6174645" cy="2362997"/>
                <a:chOff x="0" y="0"/>
                <a:chExt cx="6174644" cy="2362995"/>
              </a:xfrm>
            </p:grpSpPr>
            <p:sp>
              <p:nvSpPr>
                <p:cNvPr id="876" name="Rounded Rectangle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name="adj" fmla="val 8519"/>
                  </a:avLst>
                </a:pr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879" name="Group"/>
                <p:cNvGrpSpPr/>
                <p:nvPr/>
              </p:nvGrpSpPr>
              <p:grpSpPr>
                <a:xfrm>
                  <a:off x="464808" y="386101"/>
                  <a:ext cx="5432318" cy="1461095"/>
                  <a:chOff x="0" y="0"/>
                  <a:chExt cx="5432317" cy="1461094"/>
                </a:xfrm>
              </p:grpSpPr>
              <p:sp>
                <p:nvSpPr>
                  <p:cNvPr id="877" name="Title type here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600" b="0">
                        <a:solidFill>
                          <a:srgbClr val="1D1C2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defRPr>
                    </a:lvl1pPr>
                  </a:lstStyle>
                  <a:p>
                    <a:r>
                      <a:rPr>
                        <a:solidFill>
                          <a:schemeClr val="tx1"/>
                        </a:solidFill>
                      </a:rPr>
                      <a:t>Title type here</a:t>
                    </a:r>
                  </a:p>
                </p:txBody>
              </p:sp>
              <p:sp>
                <p:nvSpPr>
                  <p:cNvPr id="878" name="Lorem ipsum dolor sit amet, elit, sed labore et dolore magna aliqua quis"/>
                  <p:cNvSpPr txBox="1"/>
                  <p:nvPr/>
                </p:nvSpPr>
                <p:spPr>
                  <a:xfrm>
                    <a:off x="1368" y="619840"/>
                    <a:ext cx="5430949" cy="841254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400" b="0">
                        <a:solidFill>
                          <a:srgbClr val="64798C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Lorem ipsum dolor sit amet, elit, sed labore et dolore magna aliqua quis</a:t>
                    </a:r>
                  </a:p>
                </p:txBody>
              </p:sp>
            </p:grpSp>
          </p:grpSp>
        </p:grpSp>
        <p:grpSp>
          <p:nvGrpSpPr>
            <p:cNvPr id="900" name="Group"/>
            <p:cNvGrpSpPr/>
            <p:nvPr/>
          </p:nvGrpSpPr>
          <p:grpSpPr>
            <a:xfrm>
              <a:off x="13316085" y="1604767"/>
              <a:ext cx="6174647" cy="8289742"/>
              <a:chOff x="0" y="0"/>
              <a:chExt cx="6174645" cy="8289741"/>
            </a:xfrm>
          </p:grpSpPr>
          <p:grpSp>
            <p:nvGrpSpPr>
              <p:cNvPr id="884" name="Group"/>
              <p:cNvGrpSpPr/>
              <p:nvPr/>
            </p:nvGrpSpPr>
            <p:grpSpPr>
              <a:xfrm>
                <a:off x="1221" y="0"/>
                <a:ext cx="6172201" cy="706500"/>
                <a:chOff x="0" y="0"/>
                <a:chExt cx="6172200" cy="706499"/>
              </a:xfrm>
            </p:grpSpPr>
            <p:sp>
              <p:nvSpPr>
                <p:cNvPr id="882" name="Rounded Rectangle"/>
                <p:cNvSpPr/>
                <p:nvPr/>
              </p:nvSpPr>
              <p:spPr>
                <a:xfrm>
                  <a:off x="0" y="0"/>
                  <a:ext cx="6172200" cy="706499"/>
                </a:xfrm>
                <a:prstGeom prst="roundRect">
                  <a:avLst>
                    <a:gd name="adj" fmla="val 26990"/>
                  </a:avLst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883" name="Done"/>
                <p:cNvSpPr txBox="1"/>
                <p:nvPr/>
              </p:nvSpPr>
              <p:spPr>
                <a:xfrm>
                  <a:off x="1817689" y="73848"/>
                  <a:ext cx="2372866" cy="5027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defTabSz="457200">
                    <a:defRPr sz="2600" b="0">
                      <a:solidFill>
                        <a:srgbClr val="FFFFFF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lvl1pPr>
                </a:lstStyle>
                <a:p>
                  <a:r>
                    <a:rPr>
                      <a:solidFill>
                        <a:schemeClr val="bg2"/>
                      </a:solidFill>
                    </a:rPr>
                    <a:t>Done</a:t>
                  </a:r>
                </a:p>
              </p:txBody>
            </p:sp>
          </p:grpSp>
          <p:grpSp>
            <p:nvGrpSpPr>
              <p:cNvPr id="889" name="Group"/>
              <p:cNvGrpSpPr/>
              <p:nvPr/>
            </p:nvGrpSpPr>
            <p:grpSpPr>
              <a:xfrm>
                <a:off x="0" y="920635"/>
                <a:ext cx="6174645" cy="2362996"/>
                <a:chOff x="0" y="0"/>
                <a:chExt cx="6174644" cy="2362995"/>
              </a:xfrm>
            </p:grpSpPr>
            <p:sp>
              <p:nvSpPr>
                <p:cNvPr id="885" name="Rounded Rectangle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name="adj" fmla="val 8519"/>
                  </a:avLst>
                </a:pr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888" name="Group"/>
                <p:cNvGrpSpPr/>
                <p:nvPr/>
              </p:nvGrpSpPr>
              <p:grpSpPr>
                <a:xfrm>
                  <a:off x="464808" y="386101"/>
                  <a:ext cx="5432318" cy="1461096"/>
                  <a:chOff x="0" y="0"/>
                  <a:chExt cx="5432317" cy="1461095"/>
                </a:xfrm>
              </p:grpSpPr>
              <p:sp>
                <p:nvSpPr>
                  <p:cNvPr id="886" name="Title type here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600" b="0">
                        <a:solidFill>
                          <a:srgbClr val="1D1C2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defRPr>
                    </a:lvl1pPr>
                  </a:lstStyle>
                  <a:p>
                    <a:r>
                      <a:rPr>
                        <a:solidFill>
                          <a:schemeClr val="tx1"/>
                        </a:solidFill>
                      </a:rPr>
                      <a:t>Title type here</a:t>
                    </a:r>
                  </a:p>
                </p:txBody>
              </p:sp>
              <p:sp>
                <p:nvSpPr>
                  <p:cNvPr id="887" name="Lorem ipsum dolor sit amet, elit, sed labore et dolore magna aliqua quis"/>
                  <p:cNvSpPr txBox="1"/>
                  <p:nvPr/>
                </p:nvSpPr>
                <p:spPr>
                  <a:xfrm>
                    <a:off x="1368" y="619840"/>
                    <a:ext cx="5430949" cy="841255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400" b="0">
                        <a:solidFill>
                          <a:srgbClr val="64798C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Lorem ipsum dolor sit amet, elit, sed labore et dolore magna aliqua quis</a:t>
                    </a:r>
                  </a:p>
                </p:txBody>
              </p:sp>
            </p:grpSp>
          </p:grpSp>
          <p:grpSp>
            <p:nvGrpSpPr>
              <p:cNvPr id="894" name="Group"/>
              <p:cNvGrpSpPr/>
              <p:nvPr/>
            </p:nvGrpSpPr>
            <p:grpSpPr>
              <a:xfrm>
                <a:off x="0" y="3423689"/>
                <a:ext cx="6174645" cy="2362997"/>
                <a:chOff x="0" y="0"/>
                <a:chExt cx="6174644" cy="2362995"/>
              </a:xfrm>
            </p:grpSpPr>
            <p:sp>
              <p:nvSpPr>
                <p:cNvPr id="890" name="Rounded Rectangle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name="adj" fmla="val 8519"/>
                  </a:avLst>
                </a:pr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893" name="Group"/>
                <p:cNvGrpSpPr/>
                <p:nvPr/>
              </p:nvGrpSpPr>
              <p:grpSpPr>
                <a:xfrm>
                  <a:off x="464808" y="386101"/>
                  <a:ext cx="5432318" cy="1461095"/>
                  <a:chOff x="0" y="0"/>
                  <a:chExt cx="5432317" cy="1461094"/>
                </a:xfrm>
              </p:grpSpPr>
              <p:sp>
                <p:nvSpPr>
                  <p:cNvPr id="891" name="Title type here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600" b="0">
                        <a:solidFill>
                          <a:srgbClr val="1D1C2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defRPr>
                    </a:lvl1pPr>
                  </a:lstStyle>
                  <a:p>
                    <a:r>
                      <a:rPr>
                        <a:solidFill>
                          <a:schemeClr val="tx1"/>
                        </a:solidFill>
                      </a:rPr>
                      <a:t>Title type here</a:t>
                    </a:r>
                  </a:p>
                </p:txBody>
              </p:sp>
              <p:sp>
                <p:nvSpPr>
                  <p:cNvPr id="892" name="Lorem ipsum dolor sit amet, elit, sed labore et dolore magna aliqua quis"/>
                  <p:cNvSpPr txBox="1"/>
                  <p:nvPr/>
                </p:nvSpPr>
                <p:spPr>
                  <a:xfrm>
                    <a:off x="1368" y="619840"/>
                    <a:ext cx="5430949" cy="841254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400" b="0">
                        <a:solidFill>
                          <a:srgbClr val="64798C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Lorem ipsum dolor sit amet, elit, sed labore et dolore magna aliqua quis</a:t>
                    </a:r>
                  </a:p>
                </p:txBody>
              </p:sp>
            </p:grpSp>
          </p:grpSp>
          <p:grpSp>
            <p:nvGrpSpPr>
              <p:cNvPr id="899" name="Group"/>
              <p:cNvGrpSpPr/>
              <p:nvPr/>
            </p:nvGrpSpPr>
            <p:grpSpPr>
              <a:xfrm>
                <a:off x="0" y="5926744"/>
                <a:ext cx="6174645" cy="2362997"/>
                <a:chOff x="0" y="0"/>
                <a:chExt cx="6174644" cy="2362995"/>
              </a:xfrm>
            </p:grpSpPr>
            <p:sp>
              <p:nvSpPr>
                <p:cNvPr id="895" name="Rounded Rectangle"/>
                <p:cNvSpPr/>
                <p:nvPr/>
              </p:nvSpPr>
              <p:spPr>
                <a:xfrm>
                  <a:off x="0" y="0"/>
                  <a:ext cx="6174644" cy="2362995"/>
                </a:xfrm>
                <a:prstGeom prst="roundRect">
                  <a:avLst>
                    <a:gd name="adj" fmla="val 8519"/>
                  </a:avLst>
                </a:pr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898" name="Group"/>
                <p:cNvGrpSpPr/>
                <p:nvPr/>
              </p:nvGrpSpPr>
              <p:grpSpPr>
                <a:xfrm>
                  <a:off x="464808" y="386101"/>
                  <a:ext cx="5432318" cy="1461095"/>
                  <a:chOff x="0" y="0"/>
                  <a:chExt cx="5432317" cy="1461094"/>
                </a:xfrm>
              </p:grpSpPr>
              <p:sp>
                <p:nvSpPr>
                  <p:cNvPr id="896" name="Title type here"/>
                  <p:cNvSpPr txBox="1"/>
                  <p:nvPr/>
                </p:nvSpPr>
                <p:spPr>
                  <a:xfrm>
                    <a:off x="0" y="0"/>
                    <a:ext cx="3605878" cy="502701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600" b="0">
                        <a:solidFill>
                          <a:srgbClr val="1D1C21"/>
                        </a:solidFill>
                        <a:latin typeface="DM Sans Medium"/>
                        <a:ea typeface="DM Sans Medium"/>
                        <a:cs typeface="DM Sans Medium"/>
                        <a:sym typeface="DM Sans Medium"/>
                      </a:defRPr>
                    </a:lvl1pPr>
                  </a:lstStyle>
                  <a:p>
                    <a:r>
                      <a:rPr>
                        <a:solidFill>
                          <a:schemeClr val="tx1"/>
                        </a:solidFill>
                      </a:rPr>
                      <a:t>Title type here</a:t>
                    </a:r>
                  </a:p>
                </p:txBody>
              </p:sp>
              <p:sp>
                <p:nvSpPr>
                  <p:cNvPr id="897" name="Lorem ipsum dolor sit amet, elit, sed labore et dolore magna aliqua quis"/>
                  <p:cNvSpPr txBox="1"/>
                  <p:nvPr/>
                </p:nvSpPr>
                <p:spPr>
                  <a:xfrm>
                    <a:off x="1368" y="619840"/>
                    <a:ext cx="5430949" cy="841254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 algn="l" defTabSz="457200">
                      <a:defRPr sz="2400" b="0">
                        <a:solidFill>
                          <a:srgbClr val="64798C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Lorem ipsum dolor sit amet, elit, sed labore et dolore magna aliqua quis</a:t>
                    </a:r>
                  </a:p>
                </p:txBody>
              </p:sp>
            </p:grpSp>
          </p:grp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00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E57736"/>
      </a:accent1>
      <a:accent2>
        <a:srgbClr val="FBC64C"/>
      </a:accent2>
      <a:accent3>
        <a:srgbClr val="3BB0A0"/>
      </a:accent3>
      <a:accent4>
        <a:srgbClr val="274553"/>
      </a:accent4>
      <a:accent5>
        <a:srgbClr val="DA5942"/>
      </a:accent5>
      <a:accent6>
        <a:srgbClr val="E57736"/>
      </a:accent6>
      <a:hlink>
        <a:srgbClr val="3BB0A0"/>
      </a:hlink>
      <a:folHlink>
        <a:srgbClr val="2745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170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</vt:lpstr>
      <vt:lpstr>DM Sans Bold</vt:lpstr>
      <vt:lpstr>DM Sans Medium</vt:lpstr>
      <vt:lpstr>DM Sans Regular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2020-12-14T19:48:03Z</dcterms:modified>
</cp:coreProperties>
</file>