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2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0E356E-D9AE-1241-9413-61261181B6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7256" y="2946628"/>
            <a:ext cx="3570287" cy="3570287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1D176C-3F64-704C-8812-053E74B91C40}"/>
              </a:ext>
            </a:extLst>
          </p:cNvPr>
          <p:cNvGrpSpPr/>
          <p:nvPr/>
        </p:nvGrpSpPr>
        <p:grpSpPr>
          <a:xfrm>
            <a:off x="1332172" y="1398455"/>
            <a:ext cx="10406452" cy="6880909"/>
            <a:chOff x="1332172" y="1398455"/>
            <a:chExt cx="10406452" cy="6880909"/>
          </a:xfrm>
        </p:grpSpPr>
        <p:grpSp>
          <p:nvGrpSpPr>
            <p:cNvPr id="814" name="Group"/>
            <p:cNvGrpSpPr/>
            <p:nvPr/>
          </p:nvGrpSpPr>
          <p:grpSpPr>
            <a:xfrm>
              <a:off x="8445479" y="3418436"/>
              <a:ext cx="3293145" cy="1596712"/>
              <a:chOff x="0" y="0"/>
              <a:chExt cx="3293144" cy="1596710"/>
            </a:xfrm>
          </p:grpSpPr>
          <p:sp>
            <p:nvSpPr>
              <p:cNvPr id="810" name="Rounded Rectangle"/>
              <p:cNvSpPr/>
              <p:nvPr/>
            </p:nvSpPr>
            <p:spPr>
              <a:xfrm>
                <a:off x="0" y="0"/>
                <a:ext cx="3293144" cy="1596710"/>
              </a:xfrm>
              <a:prstGeom prst="roundRect">
                <a:avLst>
                  <a:gd name="adj" fmla="val 6724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13" name="Group"/>
              <p:cNvGrpSpPr/>
              <p:nvPr/>
            </p:nvGrpSpPr>
            <p:grpSpPr>
              <a:xfrm>
                <a:off x="260598" y="193220"/>
                <a:ext cx="2897237" cy="1123961"/>
                <a:chOff x="0" y="0"/>
                <a:chExt cx="2897236" cy="1123958"/>
              </a:xfrm>
            </p:grpSpPr>
            <p:sp>
              <p:nvSpPr>
                <p:cNvPr id="811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12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Lorem ipsum dolor sit </a:t>
                  </a:r>
                  <a:r>
                    <a:rPr dirty="0" err="1">
                      <a:solidFill>
                        <a:schemeClr val="tx2"/>
                      </a:solidFill>
                    </a:rPr>
                    <a:t>amet</a:t>
                  </a:r>
                  <a:r>
                    <a:rPr dirty="0">
                      <a:solidFill>
                        <a:schemeClr val="tx2"/>
                      </a:solidFill>
                    </a:rPr>
                    <a:t>, </a:t>
                  </a:r>
                  <a:r>
                    <a:rPr dirty="0" err="1">
                      <a:solidFill>
                        <a:schemeClr val="tx2"/>
                      </a:solidFill>
                    </a:rPr>
                    <a:t>elit</a:t>
                  </a:r>
                  <a:r>
                    <a:rPr dirty="0">
                      <a:solidFill>
                        <a:schemeClr val="tx2"/>
                      </a:solidFill>
                    </a:rPr>
                    <a:t>, sed </a:t>
                  </a:r>
                  <a:r>
                    <a:rPr dirty="0" err="1">
                      <a:solidFill>
                        <a:schemeClr val="tx2"/>
                      </a:solidFill>
                    </a:rPr>
                    <a:t>labore</a:t>
                  </a:r>
                  <a:r>
                    <a:rPr dirty="0">
                      <a:solidFill>
                        <a:schemeClr val="tx2"/>
                      </a:solidFill>
                    </a:rPr>
                    <a:t> et dolore magna </a:t>
                  </a:r>
                  <a:r>
                    <a:rPr dirty="0" err="1">
                      <a:solidFill>
                        <a:schemeClr val="tx2"/>
                      </a:solidFill>
                    </a:rPr>
                    <a:t>aliqua</a:t>
                  </a:r>
                  <a:r>
                    <a:rPr dirty="0">
                      <a:solidFill>
                        <a:schemeClr val="tx2"/>
                      </a:solidFill>
                    </a:rPr>
                    <a:t> </a:t>
                  </a:r>
                  <a:r>
                    <a:rPr dirty="0" err="1">
                      <a:solidFill>
                        <a:schemeClr val="tx2"/>
                      </a:solidFill>
                    </a:rPr>
                    <a:t>quis</a:t>
                  </a:r>
                  <a:endParaRPr dirty="0">
                    <a:solidFill>
                      <a:schemeClr val="tx2"/>
                    </a:solidFill>
                  </a:endParaRPr>
                </a:p>
              </p:txBody>
            </p:sp>
          </p:grpSp>
        </p:grpSp>
        <p:grpSp>
          <p:nvGrpSpPr>
            <p:cNvPr id="819" name="Group"/>
            <p:cNvGrpSpPr/>
            <p:nvPr/>
          </p:nvGrpSpPr>
          <p:grpSpPr>
            <a:xfrm>
              <a:off x="8445479" y="5047927"/>
              <a:ext cx="3293145" cy="1600201"/>
              <a:chOff x="0" y="0"/>
              <a:chExt cx="3293144" cy="1600200"/>
            </a:xfrm>
          </p:grpSpPr>
          <p:sp>
            <p:nvSpPr>
              <p:cNvPr id="815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18" name="Group"/>
              <p:cNvGrpSpPr/>
              <p:nvPr/>
            </p:nvGrpSpPr>
            <p:grpSpPr>
              <a:xfrm>
                <a:off x="260598" y="193220"/>
                <a:ext cx="2897237" cy="1123961"/>
                <a:chOff x="0" y="0"/>
                <a:chExt cx="2897236" cy="1123958"/>
              </a:xfrm>
            </p:grpSpPr>
            <p:sp>
              <p:nvSpPr>
                <p:cNvPr id="816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17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grpSp>
          <p:nvGrpSpPr>
            <p:cNvPr id="824" name="Group"/>
            <p:cNvGrpSpPr/>
            <p:nvPr/>
          </p:nvGrpSpPr>
          <p:grpSpPr>
            <a:xfrm>
              <a:off x="8445479" y="6679163"/>
              <a:ext cx="3293145" cy="1600201"/>
              <a:chOff x="0" y="0"/>
              <a:chExt cx="3293144" cy="1600200"/>
            </a:xfrm>
          </p:grpSpPr>
          <p:sp>
            <p:nvSpPr>
              <p:cNvPr id="820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23" name="Group"/>
              <p:cNvGrpSpPr/>
              <p:nvPr/>
            </p:nvGrpSpPr>
            <p:grpSpPr>
              <a:xfrm>
                <a:off x="260598" y="193220"/>
                <a:ext cx="2897237" cy="1123962"/>
                <a:chOff x="0" y="0"/>
                <a:chExt cx="2897236" cy="1123955"/>
              </a:xfrm>
            </p:grpSpPr>
            <p:sp>
              <p:nvSpPr>
                <p:cNvPr id="821" name="Title type here"/>
                <p:cNvSpPr/>
                <p:nvPr/>
              </p:nvSpPr>
              <p:spPr>
                <a:xfrm>
                  <a:off x="0" y="0"/>
                  <a:ext cx="1923135" cy="331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22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sp>
          <p:nvSpPr>
            <p:cNvPr id="825" name="Kanban Board Template"/>
            <p:cNvSpPr txBox="1"/>
            <p:nvPr/>
          </p:nvSpPr>
          <p:spPr>
            <a:xfrm>
              <a:off x="2649444" y="1398455"/>
              <a:ext cx="7705914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Kanban Board Template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DD2ACCE-23A9-6545-BBE2-866B7FAC4929}"/>
                </a:ext>
              </a:extLst>
            </p:cNvPr>
            <p:cNvGrpSpPr/>
            <p:nvPr/>
          </p:nvGrpSpPr>
          <p:grpSpPr>
            <a:xfrm>
              <a:off x="1332823" y="2927430"/>
              <a:ext cx="3291841" cy="376800"/>
              <a:chOff x="1332823" y="2927430"/>
              <a:chExt cx="3291841" cy="376800"/>
            </a:xfrm>
          </p:grpSpPr>
          <p:sp>
            <p:nvSpPr>
              <p:cNvPr id="826" name="Rounded Rectangle"/>
              <p:cNvSpPr/>
              <p:nvPr/>
            </p:nvSpPr>
            <p:spPr>
              <a:xfrm>
                <a:off x="1332823" y="2927430"/>
                <a:ext cx="3291841" cy="376800"/>
              </a:xfrm>
              <a:prstGeom prst="roundRect">
                <a:avLst>
                  <a:gd name="adj" fmla="val 26990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27" name="To Do"/>
              <p:cNvSpPr txBox="1"/>
              <p:nvPr/>
            </p:nvSpPr>
            <p:spPr>
              <a:xfrm>
                <a:off x="2302258" y="2945970"/>
                <a:ext cx="126552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To Do</a:t>
                </a:r>
              </a:p>
            </p:txBody>
          </p:sp>
        </p:grpSp>
        <p:grpSp>
          <p:nvGrpSpPr>
            <p:cNvPr id="832" name="Group"/>
            <p:cNvGrpSpPr/>
            <p:nvPr/>
          </p:nvGrpSpPr>
          <p:grpSpPr>
            <a:xfrm>
              <a:off x="1332172" y="3418436"/>
              <a:ext cx="3293145" cy="1600201"/>
              <a:chOff x="0" y="0"/>
              <a:chExt cx="3293144" cy="1600200"/>
            </a:xfrm>
          </p:grpSpPr>
          <p:sp>
            <p:nvSpPr>
              <p:cNvPr id="828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31" name="Group"/>
              <p:cNvGrpSpPr/>
              <p:nvPr/>
            </p:nvGrpSpPr>
            <p:grpSpPr>
              <a:xfrm>
                <a:off x="260597" y="193220"/>
                <a:ext cx="2897238" cy="1123961"/>
                <a:chOff x="0" y="0"/>
                <a:chExt cx="2897236" cy="1123958"/>
              </a:xfrm>
            </p:grpSpPr>
            <p:sp>
              <p:nvSpPr>
                <p:cNvPr id="829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30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6A42E4F-6099-844B-B5A0-34D970880874}"/>
                </a:ext>
              </a:extLst>
            </p:cNvPr>
            <p:cNvGrpSpPr/>
            <p:nvPr/>
          </p:nvGrpSpPr>
          <p:grpSpPr>
            <a:xfrm>
              <a:off x="4899001" y="2927430"/>
              <a:ext cx="3291841" cy="376800"/>
              <a:chOff x="4899001" y="2927430"/>
              <a:chExt cx="3291841" cy="376800"/>
            </a:xfrm>
          </p:grpSpPr>
          <p:sp>
            <p:nvSpPr>
              <p:cNvPr id="833" name="Rounded Rectangle"/>
              <p:cNvSpPr/>
              <p:nvPr/>
            </p:nvSpPr>
            <p:spPr>
              <a:xfrm>
                <a:off x="4899001" y="2927430"/>
                <a:ext cx="3291841" cy="376800"/>
              </a:xfrm>
              <a:prstGeom prst="roundRect">
                <a:avLst>
                  <a:gd name="adj" fmla="val 26990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34" name="In Progress"/>
              <p:cNvSpPr txBox="1"/>
              <p:nvPr/>
            </p:nvSpPr>
            <p:spPr>
              <a:xfrm>
                <a:off x="5868435" y="2945970"/>
                <a:ext cx="126552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In Progress</a:t>
                </a:r>
              </a:p>
            </p:txBody>
          </p:sp>
        </p:grpSp>
        <p:grpSp>
          <p:nvGrpSpPr>
            <p:cNvPr id="839" name="Group"/>
            <p:cNvGrpSpPr/>
            <p:nvPr/>
          </p:nvGrpSpPr>
          <p:grpSpPr>
            <a:xfrm>
              <a:off x="4898349" y="3418436"/>
              <a:ext cx="3293146" cy="1596712"/>
              <a:chOff x="0" y="0"/>
              <a:chExt cx="3293144" cy="1596710"/>
            </a:xfrm>
          </p:grpSpPr>
          <p:sp>
            <p:nvSpPr>
              <p:cNvPr id="835" name="Rounded Rectangle"/>
              <p:cNvSpPr/>
              <p:nvPr/>
            </p:nvSpPr>
            <p:spPr>
              <a:xfrm>
                <a:off x="0" y="0"/>
                <a:ext cx="3293144" cy="1596710"/>
              </a:xfrm>
              <a:prstGeom prst="roundRect">
                <a:avLst>
                  <a:gd name="adj" fmla="val 6724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38" name="Group"/>
              <p:cNvGrpSpPr/>
              <p:nvPr/>
            </p:nvGrpSpPr>
            <p:grpSpPr>
              <a:xfrm>
                <a:off x="260598" y="193220"/>
                <a:ext cx="2897237" cy="1123961"/>
                <a:chOff x="0" y="0"/>
                <a:chExt cx="2897236" cy="1123958"/>
              </a:xfrm>
            </p:grpSpPr>
            <p:sp>
              <p:nvSpPr>
                <p:cNvPr id="836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37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B5699F1-6821-674F-9D56-A992381FBDCB}"/>
                </a:ext>
              </a:extLst>
            </p:cNvPr>
            <p:cNvGrpSpPr/>
            <p:nvPr/>
          </p:nvGrpSpPr>
          <p:grpSpPr>
            <a:xfrm>
              <a:off x="8446130" y="2927430"/>
              <a:ext cx="3291842" cy="376800"/>
              <a:chOff x="8446130" y="2927430"/>
              <a:chExt cx="3291842" cy="376800"/>
            </a:xfrm>
          </p:grpSpPr>
          <p:sp>
            <p:nvSpPr>
              <p:cNvPr id="840" name="Rounded Rectangle"/>
              <p:cNvSpPr/>
              <p:nvPr/>
            </p:nvSpPr>
            <p:spPr>
              <a:xfrm>
                <a:off x="8446130" y="2927430"/>
                <a:ext cx="3291842" cy="376800"/>
              </a:xfrm>
              <a:prstGeom prst="roundRect">
                <a:avLst>
                  <a:gd name="adj" fmla="val 26990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41" name="Done"/>
              <p:cNvSpPr txBox="1"/>
              <p:nvPr/>
            </p:nvSpPr>
            <p:spPr>
              <a:xfrm>
                <a:off x="9415565" y="2945970"/>
                <a:ext cx="126552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Done</a:t>
                </a:r>
              </a:p>
            </p:txBody>
          </p:sp>
        </p:grpSp>
        <p:grpSp>
          <p:nvGrpSpPr>
            <p:cNvPr id="846" name="Group"/>
            <p:cNvGrpSpPr/>
            <p:nvPr/>
          </p:nvGrpSpPr>
          <p:grpSpPr>
            <a:xfrm>
              <a:off x="1332172" y="5048800"/>
              <a:ext cx="3293145" cy="1600201"/>
              <a:chOff x="0" y="0"/>
              <a:chExt cx="3293144" cy="1600200"/>
            </a:xfrm>
          </p:grpSpPr>
          <p:sp>
            <p:nvSpPr>
              <p:cNvPr id="842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45" name="Group"/>
              <p:cNvGrpSpPr/>
              <p:nvPr/>
            </p:nvGrpSpPr>
            <p:grpSpPr>
              <a:xfrm>
                <a:off x="260597" y="193220"/>
                <a:ext cx="2897238" cy="1123961"/>
                <a:chOff x="0" y="0"/>
                <a:chExt cx="2897236" cy="1123958"/>
              </a:xfrm>
            </p:grpSpPr>
            <p:sp>
              <p:nvSpPr>
                <p:cNvPr id="843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 dirty="0"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44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grpSp>
          <p:nvGrpSpPr>
            <p:cNvPr id="850" name="Group"/>
            <p:cNvGrpSpPr/>
            <p:nvPr/>
          </p:nvGrpSpPr>
          <p:grpSpPr>
            <a:xfrm>
              <a:off x="1332172" y="6679163"/>
              <a:ext cx="3293145" cy="1600201"/>
              <a:chOff x="0" y="0"/>
              <a:chExt cx="3293144" cy="1600200"/>
            </a:xfrm>
          </p:grpSpPr>
          <p:sp>
            <p:nvSpPr>
              <p:cNvPr id="847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848" name="Title type here"/>
              <p:cNvSpPr txBox="1"/>
              <p:nvPr/>
            </p:nvSpPr>
            <p:spPr>
              <a:xfrm>
                <a:off x="260597" y="193219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type here</a:t>
                </a:r>
              </a:p>
            </p:txBody>
          </p:sp>
          <p:sp>
            <p:nvSpPr>
              <p:cNvPr id="849" name="Lorem ipsum dolor sit amet, elit, sed labore et dolore magna aliqua quis"/>
              <p:cNvSpPr txBox="1"/>
              <p:nvPr/>
            </p:nvSpPr>
            <p:spPr>
              <a:xfrm>
                <a:off x="261327" y="523801"/>
                <a:ext cx="2896507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elit, sed labore et dolore magna aliqua quis</a:t>
                </a:r>
              </a:p>
            </p:txBody>
          </p:sp>
        </p:grpSp>
        <p:grpSp>
          <p:nvGrpSpPr>
            <p:cNvPr id="855" name="Group"/>
            <p:cNvGrpSpPr/>
            <p:nvPr/>
          </p:nvGrpSpPr>
          <p:grpSpPr>
            <a:xfrm>
              <a:off x="4898349" y="5047927"/>
              <a:ext cx="3293146" cy="1600201"/>
              <a:chOff x="0" y="0"/>
              <a:chExt cx="3293144" cy="1600200"/>
            </a:xfrm>
          </p:grpSpPr>
          <p:sp>
            <p:nvSpPr>
              <p:cNvPr id="851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54" name="Group"/>
              <p:cNvGrpSpPr/>
              <p:nvPr/>
            </p:nvGrpSpPr>
            <p:grpSpPr>
              <a:xfrm>
                <a:off x="260597" y="193220"/>
                <a:ext cx="2897238" cy="1123961"/>
                <a:chOff x="0" y="0"/>
                <a:chExt cx="2897236" cy="1123958"/>
              </a:xfrm>
            </p:grpSpPr>
            <p:sp>
              <p:nvSpPr>
                <p:cNvPr id="852" name="Title type here"/>
                <p:cNvSpPr/>
                <p:nvPr/>
              </p:nvSpPr>
              <p:spPr>
                <a:xfrm>
                  <a:off x="0" y="0"/>
                  <a:ext cx="1923135" cy="3317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53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  <p:grpSp>
          <p:nvGrpSpPr>
            <p:cNvPr id="860" name="Group"/>
            <p:cNvGrpSpPr/>
            <p:nvPr/>
          </p:nvGrpSpPr>
          <p:grpSpPr>
            <a:xfrm>
              <a:off x="4898349" y="6679163"/>
              <a:ext cx="3293146" cy="1600201"/>
              <a:chOff x="0" y="0"/>
              <a:chExt cx="3293144" cy="1600200"/>
            </a:xfrm>
          </p:grpSpPr>
          <p:sp>
            <p:nvSpPr>
              <p:cNvPr id="856" name="Rounded Rectangle"/>
              <p:cNvSpPr/>
              <p:nvPr/>
            </p:nvSpPr>
            <p:spPr>
              <a:xfrm>
                <a:off x="0" y="0"/>
                <a:ext cx="3293144" cy="1600200"/>
              </a:xfrm>
              <a:prstGeom prst="roundRect">
                <a:avLst>
                  <a:gd name="adj" fmla="val 6709"/>
                </a:avLst>
              </a:prstGeom>
              <a:solidFill>
                <a:schemeClr val="bg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859" name="Group"/>
              <p:cNvGrpSpPr/>
              <p:nvPr/>
            </p:nvGrpSpPr>
            <p:grpSpPr>
              <a:xfrm>
                <a:off x="260597" y="193220"/>
                <a:ext cx="2897238" cy="1123962"/>
                <a:chOff x="0" y="0"/>
                <a:chExt cx="2897236" cy="1123955"/>
              </a:xfrm>
            </p:grpSpPr>
            <p:sp>
              <p:nvSpPr>
                <p:cNvPr id="857" name="Title type here"/>
                <p:cNvSpPr/>
                <p:nvPr/>
              </p:nvSpPr>
              <p:spPr>
                <a:xfrm>
                  <a:off x="0" y="0"/>
                  <a:ext cx="1923135" cy="331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tx1"/>
                      </a:solidFill>
                    </a:rPr>
                    <a:t>Title type here</a:t>
                  </a:r>
                </a:p>
              </p:txBody>
            </p:sp>
            <p:sp>
              <p:nvSpPr>
                <p:cNvPr id="858" name="Lorem ipsum dolor sit amet, elit, sed labore et dolore magna aliqua quis"/>
                <p:cNvSpPr/>
                <p:nvPr/>
              </p:nvSpPr>
              <p:spPr>
                <a:xfrm>
                  <a:off x="729" y="330581"/>
                  <a:ext cx="2896507" cy="7933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 algn="l" defTabSz="325120">
                    <a:defRPr sz="1600" b="0">
                      <a:solidFill>
                        <a:srgbClr val="64798C"/>
                      </a:solidFill>
                      <a:latin typeface="DM Sans Regular"/>
                      <a:ea typeface="DM Sans Regular"/>
                      <a:cs typeface="DM Sans Regular"/>
                      <a:sym typeface="DM Sans Regular"/>
                    </a:defRPr>
                  </a:lvl1pPr>
                </a:lstStyle>
                <a:p>
                  <a:r>
                    <a:rPr>
                      <a:solidFill>
                        <a:schemeClr val="tx2"/>
                      </a:solidFill>
                    </a:rPr>
                    <a:t>Lorem ipsum dolor sit amet, elit, sed labore et dolore magna aliqua quis</a:t>
                  </a:r>
                </a:p>
              </p:txBody>
            </p: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170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2020-12-14T19:48:08Z</dcterms:modified>
</cp:coreProperties>
</file>