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DM Sans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DMSansMedium-boldItalic.fntdata"/><Relationship Id="rId10" Type="http://schemas.openxmlformats.org/officeDocument/2006/relationships/font" Target="fonts/DMSans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DMSans-boldItalic.fntdata"/><Relationship Id="rId16" Type="http://schemas.openxmlformats.org/officeDocument/2006/relationships/font" Target="fonts/DMSans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c23658c8db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c23658c8db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>
  <p:cSld name="Title &amp; Subtitle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4"/>
          <p:cNvSpPr/>
          <p:nvPr>
            <p:ph idx="2" type="pic"/>
          </p:nvPr>
        </p:nvSpPr>
        <p:spPr>
          <a:xfrm>
            <a:off x="803672" y="1028700"/>
            <a:ext cx="2668191" cy="2668191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14"/>
          <p:cNvSpPr/>
          <p:nvPr>
            <p:ph idx="3" type="pic"/>
          </p:nvPr>
        </p:nvSpPr>
        <p:spPr>
          <a:xfrm>
            <a:off x="3664744" y="1028700"/>
            <a:ext cx="2668191" cy="266819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897989" y="777906"/>
            <a:ext cx="7345280" cy="3707493"/>
            <a:chOff x="0" y="0"/>
            <a:chExt cx="19587413" cy="9886646"/>
          </a:xfrm>
        </p:grpSpPr>
        <p:sp>
          <p:nvSpPr>
            <p:cNvPr id="59" name="Google Shape;59;p15"/>
            <p:cNvSpPr/>
            <p:nvPr/>
          </p:nvSpPr>
          <p:spPr>
            <a:xfrm>
              <a:off x="13412769" y="2474603"/>
              <a:ext cx="6174644" cy="2362995"/>
            </a:xfrm>
            <a:prstGeom prst="roundRect">
              <a:avLst>
                <a:gd fmla="val 8519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13412769" y="4999127"/>
              <a:ext cx="6174644" cy="2362995"/>
            </a:xfrm>
            <a:prstGeom prst="roundRect">
              <a:avLst>
                <a:gd fmla="val 8519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13412769" y="7523651"/>
              <a:ext cx="6174644" cy="2362995"/>
            </a:xfrm>
            <a:prstGeom prst="roundRect">
              <a:avLst>
                <a:gd fmla="val 8519" name="adj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2" name="Google Shape;62;p15"/>
            <p:cNvSpPr txBox="1"/>
            <p:nvPr/>
          </p:nvSpPr>
          <p:spPr>
            <a:xfrm>
              <a:off x="2573072" y="0"/>
              <a:ext cx="14448584" cy="10259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300"/>
                <a:buFont typeface="DM Sans"/>
                <a:buNone/>
              </a:pPr>
              <a:r>
                <a:rPr b="1" i="0" lang="en-GB" sz="23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Kanban Board Template</a:t>
              </a:r>
              <a:endParaRPr sz="500"/>
            </a:p>
          </p:txBody>
        </p:sp>
        <p:sp>
          <p:nvSpPr>
            <p:cNvPr id="63" name="Google Shape;63;p15"/>
            <p:cNvSpPr txBox="1"/>
            <p:nvPr/>
          </p:nvSpPr>
          <p:spPr>
            <a:xfrm>
              <a:off x="1725553" y="1691316"/>
              <a:ext cx="272353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TYPE TITLE</a:t>
              </a:r>
              <a:endParaRPr sz="500"/>
            </a:p>
          </p:txBody>
        </p:sp>
        <p:sp>
          <p:nvSpPr>
            <p:cNvPr id="64" name="Google Shape;64;p15"/>
            <p:cNvSpPr txBox="1"/>
            <p:nvPr/>
          </p:nvSpPr>
          <p:spPr>
            <a:xfrm>
              <a:off x="8457338" y="1691316"/>
              <a:ext cx="272353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TYPE TITLE</a:t>
              </a:r>
              <a:endParaRPr sz="500"/>
            </a:p>
          </p:txBody>
        </p:sp>
        <p:sp>
          <p:nvSpPr>
            <p:cNvPr id="65" name="Google Shape;65;p15"/>
            <p:cNvSpPr txBox="1"/>
            <p:nvPr/>
          </p:nvSpPr>
          <p:spPr>
            <a:xfrm>
              <a:off x="15131410" y="1691316"/>
              <a:ext cx="2723537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"/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DM Sans"/>
                  <a:ea typeface="DM Sans"/>
                  <a:cs typeface="DM Sans"/>
                  <a:sym typeface="DM Sans"/>
                </a:rPr>
                <a:t>TYPE TITLE</a:t>
              </a:r>
              <a:endParaRPr sz="500"/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0" y="2474603"/>
              <a:ext cx="6174644" cy="2362995"/>
            </a:xfrm>
            <a:prstGeom prst="roundRect">
              <a:avLst>
                <a:gd fmla="val 851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 txBox="1"/>
            <p:nvPr/>
          </p:nvSpPr>
          <p:spPr>
            <a:xfrm>
              <a:off x="1565290" y="3496234"/>
              <a:ext cx="4127399" cy="8412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elit.</a:t>
              </a:r>
              <a:endParaRPr sz="500"/>
            </a:p>
          </p:txBody>
        </p:sp>
        <p:sp>
          <p:nvSpPr>
            <p:cNvPr id="68" name="Google Shape;68;p15"/>
            <p:cNvSpPr txBox="1"/>
            <p:nvPr/>
          </p:nvSpPr>
          <p:spPr>
            <a:xfrm>
              <a:off x="1581032" y="2892060"/>
              <a:ext cx="360587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type here</a:t>
              </a:r>
              <a:endParaRPr sz="500"/>
            </a:p>
          </p:txBody>
        </p:sp>
        <p:sp>
          <p:nvSpPr>
            <p:cNvPr id="69" name="Google Shape;69;p15"/>
            <p:cNvSpPr/>
            <p:nvPr/>
          </p:nvSpPr>
          <p:spPr>
            <a:xfrm>
              <a:off x="0" y="4999127"/>
              <a:ext cx="6174644" cy="2362995"/>
            </a:xfrm>
            <a:prstGeom prst="roundRect">
              <a:avLst>
                <a:gd fmla="val 8519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0" name="Google Shape;70;p15"/>
            <p:cNvSpPr txBox="1"/>
            <p:nvPr/>
          </p:nvSpPr>
          <p:spPr>
            <a:xfrm>
              <a:off x="1565291" y="6020758"/>
              <a:ext cx="4127399" cy="8412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elit.</a:t>
              </a:r>
              <a:endParaRPr sz="500"/>
            </a:p>
          </p:txBody>
        </p:sp>
        <p:sp>
          <p:nvSpPr>
            <p:cNvPr id="71" name="Google Shape;71;p15"/>
            <p:cNvSpPr txBox="1"/>
            <p:nvPr/>
          </p:nvSpPr>
          <p:spPr>
            <a:xfrm>
              <a:off x="1581032" y="5416584"/>
              <a:ext cx="360587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type here</a:t>
              </a:r>
              <a:endParaRPr sz="500"/>
            </a:p>
          </p:txBody>
        </p:sp>
        <p:sp>
          <p:nvSpPr>
            <p:cNvPr id="72" name="Google Shape;72;p15"/>
            <p:cNvSpPr/>
            <p:nvPr/>
          </p:nvSpPr>
          <p:spPr>
            <a:xfrm>
              <a:off x="0" y="7523651"/>
              <a:ext cx="6174644" cy="2362995"/>
            </a:xfrm>
            <a:prstGeom prst="roundRect">
              <a:avLst>
                <a:gd fmla="val 8519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3" name="Google Shape;73;p15"/>
            <p:cNvSpPr txBox="1"/>
            <p:nvPr/>
          </p:nvSpPr>
          <p:spPr>
            <a:xfrm>
              <a:off x="1565291" y="8545282"/>
              <a:ext cx="4127399" cy="8412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elit.</a:t>
              </a:r>
              <a:endParaRPr sz="500"/>
            </a:p>
          </p:txBody>
        </p:sp>
        <p:sp>
          <p:nvSpPr>
            <p:cNvPr id="74" name="Google Shape;74;p15"/>
            <p:cNvSpPr txBox="1"/>
            <p:nvPr/>
          </p:nvSpPr>
          <p:spPr>
            <a:xfrm>
              <a:off x="1581032" y="7941108"/>
              <a:ext cx="360587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type here</a:t>
              </a:r>
              <a:endParaRPr sz="500"/>
            </a:p>
          </p:txBody>
        </p:sp>
        <p:sp>
          <p:nvSpPr>
            <p:cNvPr id="75" name="Google Shape;75;p15"/>
            <p:cNvSpPr/>
            <p:nvPr/>
          </p:nvSpPr>
          <p:spPr>
            <a:xfrm>
              <a:off x="6719085" y="2474603"/>
              <a:ext cx="6174644" cy="2362995"/>
            </a:xfrm>
            <a:prstGeom prst="roundRect">
              <a:avLst>
                <a:gd fmla="val 8519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6" name="Google Shape;76;p15"/>
            <p:cNvSpPr txBox="1"/>
            <p:nvPr/>
          </p:nvSpPr>
          <p:spPr>
            <a:xfrm>
              <a:off x="8284375" y="3496234"/>
              <a:ext cx="4127399" cy="8412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elit.</a:t>
              </a:r>
              <a:endParaRPr sz="500"/>
            </a:p>
          </p:txBody>
        </p:sp>
        <p:sp>
          <p:nvSpPr>
            <p:cNvPr id="77" name="Google Shape;77;p15"/>
            <p:cNvSpPr txBox="1"/>
            <p:nvPr/>
          </p:nvSpPr>
          <p:spPr>
            <a:xfrm>
              <a:off x="8300117" y="2892060"/>
              <a:ext cx="3605878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type here</a:t>
              </a:r>
              <a:endParaRPr sz="500"/>
            </a:p>
          </p:txBody>
        </p:sp>
        <p:sp>
          <p:nvSpPr>
            <p:cNvPr id="78" name="Google Shape;78;p15"/>
            <p:cNvSpPr/>
            <p:nvPr/>
          </p:nvSpPr>
          <p:spPr>
            <a:xfrm>
              <a:off x="6719085" y="4999127"/>
              <a:ext cx="6174644" cy="2362995"/>
            </a:xfrm>
            <a:prstGeom prst="roundRect">
              <a:avLst>
                <a:gd fmla="val 8519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79;p15"/>
            <p:cNvSpPr txBox="1"/>
            <p:nvPr/>
          </p:nvSpPr>
          <p:spPr>
            <a:xfrm>
              <a:off x="8284375" y="6020758"/>
              <a:ext cx="4127399" cy="8412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elit.</a:t>
              </a:r>
              <a:endParaRPr sz="500"/>
            </a:p>
          </p:txBody>
        </p:sp>
        <p:sp>
          <p:nvSpPr>
            <p:cNvPr id="80" name="Google Shape;80;p15"/>
            <p:cNvSpPr txBox="1"/>
            <p:nvPr/>
          </p:nvSpPr>
          <p:spPr>
            <a:xfrm>
              <a:off x="8300117" y="5416584"/>
              <a:ext cx="3605878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type here</a:t>
              </a:r>
              <a:endParaRPr sz="500"/>
            </a:p>
          </p:txBody>
        </p:sp>
        <p:sp>
          <p:nvSpPr>
            <p:cNvPr id="81" name="Google Shape;81;p15"/>
            <p:cNvSpPr/>
            <p:nvPr/>
          </p:nvSpPr>
          <p:spPr>
            <a:xfrm>
              <a:off x="6719085" y="7523651"/>
              <a:ext cx="6174644" cy="2362995"/>
            </a:xfrm>
            <a:prstGeom prst="roundRect">
              <a:avLst>
                <a:gd fmla="val 8519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82;p15"/>
            <p:cNvSpPr txBox="1"/>
            <p:nvPr/>
          </p:nvSpPr>
          <p:spPr>
            <a:xfrm>
              <a:off x="8284375" y="8545283"/>
              <a:ext cx="4127399" cy="8412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elit.</a:t>
              </a:r>
              <a:endParaRPr sz="500"/>
            </a:p>
          </p:txBody>
        </p:sp>
        <p:sp>
          <p:nvSpPr>
            <p:cNvPr id="83" name="Google Shape;83;p15"/>
            <p:cNvSpPr txBox="1"/>
            <p:nvPr/>
          </p:nvSpPr>
          <p:spPr>
            <a:xfrm>
              <a:off x="8300117" y="7941108"/>
              <a:ext cx="3605878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type here</a:t>
              </a:r>
              <a:endParaRPr sz="500"/>
            </a:p>
          </p:txBody>
        </p:sp>
        <p:sp>
          <p:nvSpPr>
            <p:cNvPr id="84" name="Google Shape;84;p15"/>
            <p:cNvSpPr txBox="1"/>
            <p:nvPr/>
          </p:nvSpPr>
          <p:spPr>
            <a:xfrm>
              <a:off x="14978060" y="3496234"/>
              <a:ext cx="4127399" cy="8412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elit.</a:t>
              </a:r>
              <a:endParaRPr sz="500"/>
            </a:p>
          </p:txBody>
        </p:sp>
        <p:sp>
          <p:nvSpPr>
            <p:cNvPr id="85" name="Google Shape;85;p15"/>
            <p:cNvSpPr txBox="1"/>
            <p:nvPr/>
          </p:nvSpPr>
          <p:spPr>
            <a:xfrm>
              <a:off x="14993801" y="2892060"/>
              <a:ext cx="360587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type here</a:t>
              </a:r>
              <a:endParaRPr sz="500"/>
            </a:p>
          </p:txBody>
        </p:sp>
        <p:sp>
          <p:nvSpPr>
            <p:cNvPr id="86" name="Google Shape;86;p15"/>
            <p:cNvSpPr txBox="1"/>
            <p:nvPr/>
          </p:nvSpPr>
          <p:spPr>
            <a:xfrm>
              <a:off x="14978060" y="6020758"/>
              <a:ext cx="4127399" cy="8412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elit.</a:t>
              </a:r>
              <a:endParaRPr sz="500"/>
            </a:p>
          </p:txBody>
        </p:sp>
        <p:sp>
          <p:nvSpPr>
            <p:cNvPr id="87" name="Google Shape;87;p15"/>
            <p:cNvSpPr txBox="1"/>
            <p:nvPr/>
          </p:nvSpPr>
          <p:spPr>
            <a:xfrm>
              <a:off x="14993801" y="5416584"/>
              <a:ext cx="360587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type here</a:t>
              </a:r>
              <a:endParaRPr sz="500"/>
            </a:p>
          </p:txBody>
        </p:sp>
        <p:sp>
          <p:nvSpPr>
            <p:cNvPr id="88" name="Google Shape;88;p15"/>
            <p:cNvSpPr txBox="1"/>
            <p:nvPr/>
          </p:nvSpPr>
          <p:spPr>
            <a:xfrm>
              <a:off x="14978060" y="8545283"/>
              <a:ext cx="4127399" cy="8412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lt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 adipiscing elit.</a:t>
              </a:r>
              <a:endParaRPr sz="500"/>
            </a:p>
          </p:txBody>
        </p:sp>
        <p:sp>
          <p:nvSpPr>
            <p:cNvPr id="89" name="Google Shape;89;p15"/>
            <p:cNvSpPr txBox="1"/>
            <p:nvPr/>
          </p:nvSpPr>
          <p:spPr>
            <a:xfrm>
              <a:off x="14993801" y="7941108"/>
              <a:ext cx="360587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2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l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type here</a:t>
              </a:r>
              <a:endParaRPr sz="500"/>
            </a:p>
          </p:txBody>
        </p:sp>
        <p:sp>
          <p:nvSpPr>
            <p:cNvPr id="90" name="Google Shape;90;p15"/>
            <p:cNvSpPr/>
            <p:nvPr/>
          </p:nvSpPr>
          <p:spPr>
            <a:xfrm>
              <a:off x="561120" y="3295766"/>
              <a:ext cx="677330" cy="720669"/>
            </a:xfrm>
            <a:custGeom>
              <a:rect b="b" l="l" r="r" t="t"/>
              <a:pathLst>
                <a:path extrusionOk="0" h="20715" w="20964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1" name="Google Shape;91;p15"/>
            <p:cNvSpPr/>
            <p:nvPr/>
          </p:nvSpPr>
          <p:spPr>
            <a:xfrm>
              <a:off x="561120" y="5820290"/>
              <a:ext cx="677330" cy="720669"/>
            </a:xfrm>
            <a:custGeom>
              <a:rect b="b" l="l" r="r" t="t"/>
              <a:pathLst>
                <a:path extrusionOk="0" h="20715" w="20964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>
              <a:off x="561120" y="8344814"/>
              <a:ext cx="677330" cy="720669"/>
            </a:xfrm>
            <a:custGeom>
              <a:rect b="b" l="l" r="r" t="t"/>
              <a:pathLst>
                <a:path extrusionOk="0" h="20715" w="20964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7261486" y="3295766"/>
              <a:ext cx="677330" cy="720669"/>
            </a:xfrm>
            <a:custGeom>
              <a:rect b="b" l="l" r="r" t="t"/>
              <a:pathLst>
                <a:path extrusionOk="0" h="20715" w="20964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7261486" y="5820290"/>
              <a:ext cx="677330" cy="720669"/>
            </a:xfrm>
            <a:custGeom>
              <a:rect b="b" l="l" r="r" t="t"/>
              <a:pathLst>
                <a:path extrusionOk="0" h="20715" w="20964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7261486" y="8344814"/>
              <a:ext cx="677330" cy="720669"/>
            </a:xfrm>
            <a:custGeom>
              <a:rect b="b" l="l" r="r" t="t"/>
              <a:pathLst>
                <a:path extrusionOk="0" h="20715" w="20964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13961850" y="3295766"/>
              <a:ext cx="677331" cy="720669"/>
            </a:xfrm>
            <a:custGeom>
              <a:rect b="b" l="l" r="r" t="t"/>
              <a:pathLst>
                <a:path extrusionOk="0" h="20715" w="20964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13961850" y="5820290"/>
              <a:ext cx="677331" cy="720669"/>
            </a:xfrm>
            <a:custGeom>
              <a:rect b="b" l="l" r="r" t="t"/>
              <a:pathLst>
                <a:path extrusionOk="0" h="20715" w="20964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13961850" y="8344814"/>
              <a:ext cx="677331" cy="720669"/>
            </a:xfrm>
            <a:custGeom>
              <a:rect b="b" l="l" r="r" t="t"/>
              <a:pathLst>
                <a:path extrusionOk="0" h="20715" w="20964">
                  <a:moveTo>
                    <a:pt x="20690" y="7545"/>
                  </a:moveTo>
                  <a:cubicBezTo>
                    <a:pt x="20327" y="7208"/>
                    <a:pt x="19738" y="7210"/>
                    <a:pt x="19376" y="7548"/>
                  </a:cubicBezTo>
                  <a:lnTo>
                    <a:pt x="8203" y="17980"/>
                  </a:lnTo>
                  <a:cubicBezTo>
                    <a:pt x="6754" y="19326"/>
                    <a:pt x="4400" y="19326"/>
                    <a:pt x="2947" y="17978"/>
                  </a:cubicBezTo>
                  <a:cubicBezTo>
                    <a:pt x="1496" y="16630"/>
                    <a:pt x="1496" y="14443"/>
                    <a:pt x="2948" y="13096"/>
                  </a:cubicBezTo>
                  <a:lnTo>
                    <a:pt x="14451" y="2356"/>
                  </a:lnTo>
                  <a:cubicBezTo>
                    <a:pt x="15356" y="1516"/>
                    <a:pt x="16827" y="1516"/>
                    <a:pt x="17735" y="2358"/>
                  </a:cubicBezTo>
                  <a:cubicBezTo>
                    <a:pt x="18642" y="3201"/>
                    <a:pt x="18642" y="4567"/>
                    <a:pt x="17735" y="5410"/>
                  </a:cubicBezTo>
                  <a:lnTo>
                    <a:pt x="8205" y="14260"/>
                  </a:lnTo>
                  <a:cubicBezTo>
                    <a:pt x="8205" y="14260"/>
                    <a:pt x="8204" y="14261"/>
                    <a:pt x="8203" y="14262"/>
                  </a:cubicBezTo>
                  <a:cubicBezTo>
                    <a:pt x="7840" y="14597"/>
                    <a:pt x="7254" y="14596"/>
                    <a:pt x="6891" y="14260"/>
                  </a:cubicBezTo>
                  <a:cubicBezTo>
                    <a:pt x="6528" y="13923"/>
                    <a:pt x="6528" y="13377"/>
                    <a:pt x="6891" y="13040"/>
                  </a:cubicBezTo>
                  <a:lnTo>
                    <a:pt x="11491" y="8767"/>
                  </a:lnTo>
                  <a:cubicBezTo>
                    <a:pt x="11854" y="8430"/>
                    <a:pt x="11854" y="7883"/>
                    <a:pt x="11491" y="7546"/>
                  </a:cubicBezTo>
                  <a:cubicBezTo>
                    <a:pt x="11128" y="7209"/>
                    <a:pt x="10540" y="7209"/>
                    <a:pt x="10177" y="7546"/>
                  </a:cubicBezTo>
                  <a:lnTo>
                    <a:pt x="5577" y="11819"/>
                  </a:lnTo>
                  <a:cubicBezTo>
                    <a:pt x="4488" y="12830"/>
                    <a:pt x="4488" y="14469"/>
                    <a:pt x="5577" y="15481"/>
                  </a:cubicBezTo>
                  <a:cubicBezTo>
                    <a:pt x="6666" y="16492"/>
                    <a:pt x="8431" y="16492"/>
                    <a:pt x="9520" y="15481"/>
                  </a:cubicBezTo>
                  <a:cubicBezTo>
                    <a:pt x="9521" y="15480"/>
                    <a:pt x="9522" y="15478"/>
                    <a:pt x="9523" y="15477"/>
                  </a:cubicBezTo>
                  <a:lnTo>
                    <a:pt x="19049" y="6630"/>
                  </a:lnTo>
                  <a:cubicBezTo>
                    <a:pt x="20683" y="5113"/>
                    <a:pt x="20683" y="2654"/>
                    <a:pt x="19049" y="1137"/>
                  </a:cubicBezTo>
                  <a:cubicBezTo>
                    <a:pt x="17415" y="-379"/>
                    <a:pt x="14767" y="-379"/>
                    <a:pt x="13135" y="1137"/>
                  </a:cubicBezTo>
                  <a:lnTo>
                    <a:pt x="1631" y="11877"/>
                  </a:lnTo>
                  <a:cubicBezTo>
                    <a:pt x="-544" y="13897"/>
                    <a:pt x="-544" y="17176"/>
                    <a:pt x="1633" y="19199"/>
                  </a:cubicBezTo>
                  <a:cubicBezTo>
                    <a:pt x="3812" y="21221"/>
                    <a:pt x="7342" y="21221"/>
                    <a:pt x="9520" y="19199"/>
                  </a:cubicBezTo>
                  <a:lnTo>
                    <a:pt x="20694" y="8765"/>
                  </a:lnTo>
                  <a:cubicBezTo>
                    <a:pt x="21056" y="8427"/>
                    <a:pt x="21054" y="7881"/>
                    <a:pt x="20690" y="75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17150" lIns="17150" spcFirstLastPara="1" rIns="17150" wrap="square" tIns="171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000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E57736"/>
      </a:accent1>
      <a:accent2>
        <a:srgbClr val="FBC64C"/>
      </a:accent2>
      <a:accent3>
        <a:srgbClr val="3BB0A0"/>
      </a:accent3>
      <a:accent4>
        <a:srgbClr val="274553"/>
      </a:accent4>
      <a:accent5>
        <a:srgbClr val="DA5942"/>
      </a:accent5>
      <a:accent6>
        <a:srgbClr val="E57736"/>
      </a:accent6>
      <a:hlink>
        <a:srgbClr val="3BB0A0"/>
      </a:hlink>
      <a:folHlink>
        <a:srgbClr val="27455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