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4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22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0E356E-D9AE-1241-9413-61261181B6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717256" y="2946628"/>
            <a:ext cx="3570287" cy="3570287"/>
          </a:xfrm>
          <a:prstGeom prst="rect">
            <a:avLst/>
          </a:prstGeom>
        </p:spPr>
        <p:txBody>
          <a:bodyPr anchor="ctr"/>
          <a:lstStyle>
            <a:lvl1pPr>
              <a:defRPr sz="1400"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4382B39-3E31-AD46-A15C-2251CD865D75}"/>
              </a:ext>
            </a:extLst>
          </p:cNvPr>
          <p:cNvGrpSpPr/>
          <p:nvPr/>
        </p:nvGrpSpPr>
        <p:grpSpPr>
          <a:xfrm>
            <a:off x="1277139" y="1398455"/>
            <a:ext cx="10447469" cy="6859956"/>
            <a:chOff x="1277139" y="1398455"/>
            <a:chExt cx="10447469" cy="6859956"/>
          </a:xfrm>
        </p:grpSpPr>
        <p:sp>
          <p:nvSpPr>
            <p:cNvPr id="965" name="Kanban Board Template"/>
            <p:cNvSpPr txBox="1"/>
            <p:nvPr/>
          </p:nvSpPr>
          <p:spPr>
            <a:xfrm>
              <a:off x="2649444" y="1398455"/>
              <a:ext cx="7705913" cy="70104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42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Kanban Board Template</a:t>
              </a:r>
            </a:p>
          </p:txBody>
        </p:sp>
        <p:sp>
          <p:nvSpPr>
            <p:cNvPr id="966" name="Type Title"/>
            <p:cNvSpPr txBox="1"/>
            <p:nvPr/>
          </p:nvSpPr>
          <p:spPr>
            <a:xfrm>
              <a:off x="2197434" y="2529090"/>
              <a:ext cx="1452553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 cap="all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Type Title</a:t>
              </a:r>
            </a:p>
          </p:txBody>
        </p:sp>
        <p:sp>
          <p:nvSpPr>
            <p:cNvPr id="967" name="Type Title"/>
            <p:cNvSpPr txBox="1"/>
            <p:nvPr/>
          </p:nvSpPr>
          <p:spPr>
            <a:xfrm>
              <a:off x="5787720" y="2529090"/>
              <a:ext cx="1452553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 cap="all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Type Title</a:t>
              </a:r>
            </a:p>
          </p:txBody>
        </p:sp>
        <p:sp>
          <p:nvSpPr>
            <p:cNvPr id="968" name="Type Title"/>
            <p:cNvSpPr txBox="1"/>
            <p:nvPr/>
          </p:nvSpPr>
          <p:spPr>
            <a:xfrm>
              <a:off x="9347224" y="2529090"/>
              <a:ext cx="1452554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 cap="all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Type Title</a:t>
              </a:r>
            </a:p>
          </p:txBody>
        </p:sp>
        <p:grpSp>
          <p:nvGrpSpPr>
            <p:cNvPr id="973" name="Group"/>
            <p:cNvGrpSpPr/>
            <p:nvPr/>
          </p:nvGrpSpPr>
          <p:grpSpPr>
            <a:xfrm>
              <a:off x="1277139" y="2946843"/>
              <a:ext cx="3293145" cy="1704766"/>
              <a:chOff x="0" y="0"/>
              <a:chExt cx="3293144" cy="1704764"/>
            </a:xfrm>
          </p:grpSpPr>
          <p:sp>
            <p:nvSpPr>
              <p:cNvPr id="969" name="Rounded Rectangle"/>
              <p:cNvSpPr/>
              <p:nvPr/>
            </p:nvSpPr>
            <p:spPr>
              <a:xfrm>
                <a:off x="0" y="0"/>
                <a:ext cx="3293144" cy="1704764"/>
              </a:xfrm>
              <a:prstGeom prst="roundRect">
                <a:avLst>
                  <a:gd name="adj" fmla="val 6297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70" name="Lorem ipsum dolor sit amet, consectetur adipiscing elit."/>
              <p:cNvSpPr txBox="1"/>
              <p:nvPr/>
            </p:nvSpPr>
            <p:spPr>
              <a:xfrm>
                <a:off x="834821" y="544870"/>
                <a:ext cx="2201280" cy="79337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971" name="Title type here"/>
              <p:cNvSpPr txBox="1"/>
              <p:nvPr/>
            </p:nvSpPr>
            <p:spPr>
              <a:xfrm>
                <a:off x="843217" y="222643"/>
                <a:ext cx="1923136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bg2"/>
                    </a:solidFill>
                  </a:rPr>
                  <a:t>Title type here</a:t>
                </a:r>
              </a:p>
            </p:txBody>
          </p:sp>
          <p:sp>
            <p:nvSpPr>
              <p:cNvPr id="972" name="Graphic 6"/>
              <p:cNvSpPr/>
              <p:nvPr/>
            </p:nvSpPr>
            <p:spPr>
              <a:xfrm>
                <a:off x="299264" y="437953"/>
                <a:ext cx="361243" cy="384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4" h="20715" extrusionOk="0">
                    <a:moveTo>
                      <a:pt x="20690" y="7545"/>
                    </a:moveTo>
                    <a:cubicBezTo>
                      <a:pt x="20327" y="7208"/>
                      <a:pt x="19738" y="7210"/>
                      <a:pt x="19376" y="7548"/>
                    </a:cubicBezTo>
                    <a:lnTo>
                      <a:pt x="8203" y="17980"/>
                    </a:lnTo>
                    <a:cubicBezTo>
                      <a:pt x="6754" y="19326"/>
                      <a:pt x="4400" y="19326"/>
                      <a:pt x="2947" y="17978"/>
                    </a:cubicBezTo>
                    <a:cubicBezTo>
                      <a:pt x="1496" y="16630"/>
                      <a:pt x="1496" y="14443"/>
                      <a:pt x="2948" y="13096"/>
                    </a:cubicBezTo>
                    <a:lnTo>
                      <a:pt x="14451" y="2356"/>
                    </a:lnTo>
                    <a:cubicBezTo>
                      <a:pt x="15356" y="1516"/>
                      <a:pt x="16827" y="1516"/>
                      <a:pt x="17735" y="2358"/>
                    </a:cubicBezTo>
                    <a:cubicBezTo>
                      <a:pt x="18642" y="3201"/>
                      <a:pt x="18642" y="4567"/>
                      <a:pt x="17735" y="5410"/>
                    </a:cubicBezTo>
                    <a:lnTo>
                      <a:pt x="8205" y="14260"/>
                    </a:lnTo>
                    <a:cubicBezTo>
                      <a:pt x="8205" y="14260"/>
                      <a:pt x="8204" y="14261"/>
                      <a:pt x="8203" y="14262"/>
                    </a:cubicBezTo>
                    <a:cubicBezTo>
                      <a:pt x="7840" y="14597"/>
                      <a:pt x="7254" y="14596"/>
                      <a:pt x="6891" y="14260"/>
                    </a:cubicBezTo>
                    <a:cubicBezTo>
                      <a:pt x="6528" y="13923"/>
                      <a:pt x="6528" y="13377"/>
                      <a:pt x="6891" y="13040"/>
                    </a:cubicBezTo>
                    <a:lnTo>
                      <a:pt x="11491" y="8767"/>
                    </a:lnTo>
                    <a:cubicBezTo>
                      <a:pt x="11854" y="8430"/>
                      <a:pt x="11854" y="7883"/>
                      <a:pt x="11491" y="7546"/>
                    </a:cubicBezTo>
                    <a:cubicBezTo>
                      <a:pt x="11128" y="7209"/>
                      <a:pt x="10540" y="7209"/>
                      <a:pt x="10177" y="7546"/>
                    </a:cubicBezTo>
                    <a:lnTo>
                      <a:pt x="5577" y="11819"/>
                    </a:lnTo>
                    <a:cubicBezTo>
                      <a:pt x="4488" y="12830"/>
                      <a:pt x="4488" y="14469"/>
                      <a:pt x="5577" y="15481"/>
                    </a:cubicBezTo>
                    <a:cubicBezTo>
                      <a:pt x="6666" y="16492"/>
                      <a:pt x="8431" y="16492"/>
                      <a:pt x="9520" y="15481"/>
                    </a:cubicBezTo>
                    <a:cubicBezTo>
                      <a:pt x="9521" y="15480"/>
                      <a:pt x="9522" y="15478"/>
                      <a:pt x="9523" y="15477"/>
                    </a:cubicBezTo>
                    <a:lnTo>
                      <a:pt x="19049" y="6630"/>
                    </a:lnTo>
                    <a:cubicBezTo>
                      <a:pt x="20683" y="5113"/>
                      <a:pt x="20683" y="2654"/>
                      <a:pt x="19049" y="1137"/>
                    </a:cubicBezTo>
                    <a:cubicBezTo>
                      <a:pt x="17415" y="-379"/>
                      <a:pt x="14767" y="-379"/>
                      <a:pt x="13135" y="1137"/>
                    </a:cubicBezTo>
                    <a:lnTo>
                      <a:pt x="1631" y="11877"/>
                    </a:lnTo>
                    <a:cubicBezTo>
                      <a:pt x="-544" y="13897"/>
                      <a:pt x="-544" y="17176"/>
                      <a:pt x="1633" y="19199"/>
                    </a:cubicBezTo>
                    <a:cubicBezTo>
                      <a:pt x="3812" y="21221"/>
                      <a:pt x="7342" y="21221"/>
                      <a:pt x="9520" y="19199"/>
                    </a:cubicBezTo>
                    <a:lnTo>
                      <a:pt x="20694" y="8765"/>
                    </a:lnTo>
                    <a:cubicBezTo>
                      <a:pt x="21056" y="8427"/>
                      <a:pt x="21054" y="7881"/>
                      <a:pt x="20690" y="7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978" name="Group"/>
            <p:cNvGrpSpPr/>
            <p:nvPr/>
          </p:nvGrpSpPr>
          <p:grpSpPr>
            <a:xfrm>
              <a:off x="4860651" y="2946843"/>
              <a:ext cx="3293145" cy="1704766"/>
              <a:chOff x="0" y="0"/>
              <a:chExt cx="3293144" cy="1704764"/>
            </a:xfrm>
          </p:grpSpPr>
          <p:sp>
            <p:nvSpPr>
              <p:cNvPr id="974" name="Rounded Rectangle"/>
              <p:cNvSpPr/>
              <p:nvPr/>
            </p:nvSpPr>
            <p:spPr>
              <a:xfrm>
                <a:off x="0" y="0"/>
                <a:ext cx="3293144" cy="1704764"/>
              </a:xfrm>
              <a:prstGeom prst="roundRect">
                <a:avLst>
                  <a:gd name="adj" fmla="val 6297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75" name="Lorem ipsum dolor sit amet, consectetur adipiscing elit."/>
              <p:cNvSpPr txBox="1"/>
              <p:nvPr/>
            </p:nvSpPr>
            <p:spPr>
              <a:xfrm>
                <a:off x="834821" y="544870"/>
                <a:ext cx="2201280" cy="79337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976" name="Title type here"/>
              <p:cNvSpPr txBox="1"/>
              <p:nvPr/>
            </p:nvSpPr>
            <p:spPr>
              <a:xfrm>
                <a:off x="843217" y="222643"/>
                <a:ext cx="1923135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Title type here</a:t>
                </a:r>
              </a:p>
            </p:txBody>
          </p:sp>
          <p:sp>
            <p:nvSpPr>
              <p:cNvPr id="977" name="Graphic 6"/>
              <p:cNvSpPr/>
              <p:nvPr/>
            </p:nvSpPr>
            <p:spPr>
              <a:xfrm>
                <a:off x="289280" y="437953"/>
                <a:ext cx="361243" cy="384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4" h="20715" extrusionOk="0">
                    <a:moveTo>
                      <a:pt x="20690" y="7545"/>
                    </a:moveTo>
                    <a:cubicBezTo>
                      <a:pt x="20327" y="7208"/>
                      <a:pt x="19738" y="7210"/>
                      <a:pt x="19376" y="7548"/>
                    </a:cubicBezTo>
                    <a:lnTo>
                      <a:pt x="8203" y="17980"/>
                    </a:lnTo>
                    <a:cubicBezTo>
                      <a:pt x="6754" y="19326"/>
                      <a:pt x="4400" y="19326"/>
                      <a:pt x="2947" y="17978"/>
                    </a:cubicBezTo>
                    <a:cubicBezTo>
                      <a:pt x="1496" y="16630"/>
                      <a:pt x="1496" y="14443"/>
                      <a:pt x="2948" y="13096"/>
                    </a:cubicBezTo>
                    <a:lnTo>
                      <a:pt x="14451" y="2356"/>
                    </a:lnTo>
                    <a:cubicBezTo>
                      <a:pt x="15356" y="1516"/>
                      <a:pt x="16827" y="1516"/>
                      <a:pt x="17735" y="2358"/>
                    </a:cubicBezTo>
                    <a:cubicBezTo>
                      <a:pt x="18642" y="3201"/>
                      <a:pt x="18642" y="4567"/>
                      <a:pt x="17735" y="5410"/>
                    </a:cubicBezTo>
                    <a:lnTo>
                      <a:pt x="8205" y="14260"/>
                    </a:lnTo>
                    <a:cubicBezTo>
                      <a:pt x="8205" y="14260"/>
                      <a:pt x="8204" y="14261"/>
                      <a:pt x="8203" y="14262"/>
                    </a:cubicBezTo>
                    <a:cubicBezTo>
                      <a:pt x="7840" y="14597"/>
                      <a:pt x="7254" y="14596"/>
                      <a:pt x="6891" y="14260"/>
                    </a:cubicBezTo>
                    <a:cubicBezTo>
                      <a:pt x="6528" y="13923"/>
                      <a:pt x="6528" y="13377"/>
                      <a:pt x="6891" y="13040"/>
                    </a:cubicBezTo>
                    <a:lnTo>
                      <a:pt x="11491" y="8767"/>
                    </a:lnTo>
                    <a:cubicBezTo>
                      <a:pt x="11854" y="8430"/>
                      <a:pt x="11854" y="7883"/>
                      <a:pt x="11491" y="7546"/>
                    </a:cubicBezTo>
                    <a:cubicBezTo>
                      <a:pt x="11128" y="7209"/>
                      <a:pt x="10540" y="7209"/>
                      <a:pt x="10177" y="7546"/>
                    </a:cubicBezTo>
                    <a:lnTo>
                      <a:pt x="5577" y="11819"/>
                    </a:lnTo>
                    <a:cubicBezTo>
                      <a:pt x="4488" y="12830"/>
                      <a:pt x="4488" y="14469"/>
                      <a:pt x="5577" y="15481"/>
                    </a:cubicBezTo>
                    <a:cubicBezTo>
                      <a:pt x="6666" y="16492"/>
                      <a:pt x="8431" y="16492"/>
                      <a:pt x="9520" y="15481"/>
                    </a:cubicBezTo>
                    <a:cubicBezTo>
                      <a:pt x="9521" y="15480"/>
                      <a:pt x="9522" y="15478"/>
                      <a:pt x="9523" y="15477"/>
                    </a:cubicBezTo>
                    <a:lnTo>
                      <a:pt x="19049" y="6630"/>
                    </a:lnTo>
                    <a:cubicBezTo>
                      <a:pt x="20683" y="5113"/>
                      <a:pt x="20683" y="2654"/>
                      <a:pt x="19049" y="1137"/>
                    </a:cubicBezTo>
                    <a:cubicBezTo>
                      <a:pt x="17415" y="-379"/>
                      <a:pt x="14767" y="-379"/>
                      <a:pt x="13135" y="1137"/>
                    </a:cubicBezTo>
                    <a:lnTo>
                      <a:pt x="1631" y="11877"/>
                    </a:lnTo>
                    <a:cubicBezTo>
                      <a:pt x="-544" y="13897"/>
                      <a:pt x="-544" y="17176"/>
                      <a:pt x="1633" y="19199"/>
                    </a:cubicBezTo>
                    <a:cubicBezTo>
                      <a:pt x="3812" y="21221"/>
                      <a:pt x="7342" y="21221"/>
                      <a:pt x="9520" y="19199"/>
                    </a:cubicBezTo>
                    <a:lnTo>
                      <a:pt x="20694" y="8765"/>
                    </a:lnTo>
                    <a:cubicBezTo>
                      <a:pt x="21056" y="8427"/>
                      <a:pt x="21054" y="7881"/>
                      <a:pt x="20690" y="7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983" name="Group"/>
            <p:cNvGrpSpPr/>
            <p:nvPr/>
          </p:nvGrpSpPr>
          <p:grpSpPr>
            <a:xfrm>
              <a:off x="8430616" y="2946843"/>
              <a:ext cx="3293145" cy="1704766"/>
              <a:chOff x="0" y="0"/>
              <a:chExt cx="3293144" cy="1704764"/>
            </a:xfrm>
          </p:grpSpPr>
          <p:sp>
            <p:nvSpPr>
              <p:cNvPr id="979" name="Rounded Rectangle"/>
              <p:cNvSpPr/>
              <p:nvPr/>
            </p:nvSpPr>
            <p:spPr>
              <a:xfrm>
                <a:off x="0" y="0"/>
                <a:ext cx="3293144" cy="1704764"/>
              </a:xfrm>
              <a:prstGeom prst="roundRect">
                <a:avLst>
                  <a:gd name="adj" fmla="val 6297"/>
                </a:avLst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80" name="Lorem ipsum dolor sit amet, consectetur adipiscing elit."/>
              <p:cNvSpPr txBox="1"/>
              <p:nvPr/>
            </p:nvSpPr>
            <p:spPr>
              <a:xfrm>
                <a:off x="834821" y="544870"/>
                <a:ext cx="2201280" cy="79337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981" name="Title type here"/>
              <p:cNvSpPr txBox="1"/>
              <p:nvPr/>
            </p:nvSpPr>
            <p:spPr>
              <a:xfrm>
                <a:off x="843217" y="222643"/>
                <a:ext cx="1923136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Title type here</a:t>
                </a:r>
              </a:p>
            </p:txBody>
          </p:sp>
          <p:sp>
            <p:nvSpPr>
              <p:cNvPr id="982" name="Graphic 6"/>
              <p:cNvSpPr/>
              <p:nvPr/>
            </p:nvSpPr>
            <p:spPr>
              <a:xfrm>
                <a:off x="292843" y="437953"/>
                <a:ext cx="361243" cy="384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4" h="20715" extrusionOk="0">
                    <a:moveTo>
                      <a:pt x="20690" y="7545"/>
                    </a:moveTo>
                    <a:cubicBezTo>
                      <a:pt x="20327" y="7208"/>
                      <a:pt x="19738" y="7210"/>
                      <a:pt x="19376" y="7548"/>
                    </a:cubicBezTo>
                    <a:lnTo>
                      <a:pt x="8203" y="17980"/>
                    </a:lnTo>
                    <a:cubicBezTo>
                      <a:pt x="6754" y="19326"/>
                      <a:pt x="4400" y="19326"/>
                      <a:pt x="2947" y="17978"/>
                    </a:cubicBezTo>
                    <a:cubicBezTo>
                      <a:pt x="1496" y="16630"/>
                      <a:pt x="1496" y="14443"/>
                      <a:pt x="2948" y="13096"/>
                    </a:cubicBezTo>
                    <a:lnTo>
                      <a:pt x="14451" y="2356"/>
                    </a:lnTo>
                    <a:cubicBezTo>
                      <a:pt x="15356" y="1516"/>
                      <a:pt x="16827" y="1516"/>
                      <a:pt x="17735" y="2358"/>
                    </a:cubicBezTo>
                    <a:cubicBezTo>
                      <a:pt x="18642" y="3201"/>
                      <a:pt x="18642" y="4567"/>
                      <a:pt x="17735" y="5410"/>
                    </a:cubicBezTo>
                    <a:lnTo>
                      <a:pt x="8205" y="14260"/>
                    </a:lnTo>
                    <a:cubicBezTo>
                      <a:pt x="8205" y="14260"/>
                      <a:pt x="8204" y="14261"/>
                      <a:pt x="8203" y="14262"/>
                    </a:cubicBezTo>
                    <a:cubicBezTo>
                      <a:pt x="7840" y="14597"/>
                      <a:pt x="7254" y="14596"/>
                      <a:pt x="6891" y="14260"/>
                    </a:cubicBezTo>
                    <a:cubicBezTo>
                      <a:pt x="6528" y="13923"/>
                      <a:pt x="6528" y="13377"/>
                      <a:pt x="6891" y="13040"/>
                    </a:cubicBezTo>
                    <a:lnTo>
                      <a:pt x="11491" y="8767"/>
                    </a:lnTo>
                    <a:cubicBezTo>
                      <a:pt x="11854" y="8430"/>
                      <a:pt x="11854" y="7883"/>
                      <a:pt x="11491" y="7546"/>
                    </a:cubicBezTo>
                    <a:cubicBezTo>
                      <a:pt x="11128" y="7209"/>
                      <a:pt x="10540" y="7209"/>
                      <a:pt x="10177" y="7546"/>
                    </a:cubicBezTo>
                    <a:lnTo>
                      <a:pt x="5577" y="11819"/>
                    </a:lnTo>
                    <a:cubicBezTo>
                      <a:pt x="4488" y="12830"/>
                      <a:pt x="4488" y="14469"/>
                      <a:pt x="5577" y="15481"/>
                    </a:cubicBezTo>
                    <a:cubicBezTo>
                      <a:pt x="6666" y="16492"/>
                      <a:pt x="8431" y="16492"/>
                      <a:pt x="9520" y="15481"/>
                    </a:cubicBezTo>
                    <a:cubicBezTo>
                      <a:pt x="9521" y="15480"/>
                      <a:pt x="9522" y="15478"/>
                      <a:pt x="9523" y="15477"/>
                    </a:cubicBezTo>
                    <a:lnTo>
                      <a:pt x="19049" y="6630"/>
                    </a:lnTo>
                    <a:cubicBezTo>
                      <a:pt x="20683" y="5113"/>
                      <a:pt x="20683" y="2654"/>
                      <a:pt x="19049" y="1137"/>
                    </a:cubicBezTo>
                    <a:cubicBezTo>
                      <a:pt x="17415" y="-379"/>
                      <a:pt x="14767" y="-379"/>
                      <a:pt x="13135" y="1137"/>
                    </a:cubicBezTo>
                    <a:lnTo>
                      <a:pt x="1631" y="11877"/>
                    </a:lnTo>
                    <a:cubicBezTo>
                      <a:pt x="-544" y="13897"/>
                      <a:pt x="-544" y="17176"/>
                      <a:pt x="1633" y="19199"/>
                    </a:cubicBezTo>
                    <a:cubicBezTo>
                      <a:pt x="3812" y="21221"/>
                      <a:pt x="7342" y="21221"/>
                      <a:pt x="9520" y="19199"/>
                    </a:cubicBezTo>
                    <a:lnTo>
                      <a:pt x="20694" y="8765"/>
                    </a:lnTo>
                    <a:cubicBezTo>
                      <a:pt x="21056" y="8427"/>
                      <a:pt x="21054" y="7881"/>
                      <a:pt x="20690" y="7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988" name="Group"/>
            <p:cNvGrpSpPr/>
            <p:nvPr/>
          </p:nvGrpSpPr>
          <p:grpSpPr>
            <a:xfrm>
              <a:off x="1277985" y="4750244"/>
              <a:ext cx="3293145" cy="1704766"/>
              <a:chOff x="0" y="0"/>
              <a:chExt cx="3293144" cy="1704764"/>
            </a:xfrm>
          </p:grpSpPr>
          <p:sp>
            <p:nvSpPr>
              <p:cNvPr id="984" name="Rounded Rectangle"/>
              <p:cNvSpPr/>
              <p:nvPr/>
            </p:nvSpPr>
            <p:spPr>
              <a:xfrm>
                <a:off x="0" y="0"/>
                <a:ext cx="3293144" cy="1704764"/>
              </a:xfrm>
              <a:prstGeom prst="roundRect">
                <a:avLst>
                  <a:gd name="adj" fmla="val 6297"/>
                </a:avLst>
              </a:prstGeom>
              <a:solidFill>
                <a:schemeClr val="accent1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85" name="Lorem ipsum dolor sit amet, consectetur adipiscing elit."/>
              <p:cNvSpPr txBox="1"/>
              <p:nvPr/>
            </p:nvSpPr>
            <p:spPr>
              <a:xfrm>
                <a:off x="834821" y="544870"/>
                <a:ext cx="2201280" cy="79337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986" name="Title type here"/>
              <p:cNvSpPr txBox="1"/>
              <p:nvPr/>
            </p:nvSpPr>
            <p:spPr>
              <a:xfrm>
                <a:off x="843217" y="222643"/>
                <a:ext cx="1923136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Title type here</a:t>
                </a:r>
              </a:p>
            </p:txBody>
          </p:sp>
          <p:sp>
            <p:nvSpPr>
              <p:cNvPr id="987" name="Graphic 6"/>
              <p:cNvSpPr/>
              <p:nvPr/>
            </p:nvSpPr>
            <p:spPr>
              <a:xfrm>
                <a:off x="299264" y="437953"/>
                <a:ext cx="361243" cy="384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4" h="20715" extrusionOk="0">
                    <a:moveTo>
                      <a:pt x="20690" y="7545"/>
                    </a:moveTo>
                    <a:cubicBezTo>
                      <a:pt x="20327" y="7208"/>
                      <a:pt x="19738" y="7210"/>
                      <a:pt x="19376" y="7548"/>
                    </a:cubicBezTo>
                    <a:lnTo>
                      <a:pt x="8203" y="17980"/>
                    </a:lnTo>
                    <a:cubicBezTo>
                      <a:pt x="6754" y="19326"/>
                      <a:pt x="4400" y="19326"/>
                      <a:pt x="2947" y="17978"/>
                    </a:cubicBezTo>
                    <a:cubicBezTo>
                      <a:pt x="1496" y="16630"/>
                      <a:pt x="1496" y="14443"/>
                      <a:pt x="2948" y="13096"/>
                    </a:cubicBezTo>
                    <a:lnTo>
                      <a:pt x="14451" y="2356"/>
                    </a:lnTo>
                    <a:cubicBezTo>
                      <a:pt x="15356" y="1516"/>
                      <a:pt x="16827" y="1516"/>
                      <a:pt x="17735" y="2358"/>
                    </a:cubicBezTo>
                    <a:cubicBezTo>
                      <a:pt x="18642" y="3201"/>
                      <a:pt x="18642" y="4567"/>
                      <a:pt x="17735" y="5410"/>
                    </a:cubicBezTo>
                    <a:lnTo>
                      <a:pt x="8205" y="14260"/>
                    </a:lnTo>
                    <a:cubicBezTo>
                      <a:pt x="8205" y="14260"/>
                      <a:pt x="8204" y="14261"/>
                      <a:pt x="8203" y="14262"/>
                    </a:cubicBezTo>
                    <a:cubicBezTo>
                      <a:pt x="7840" y="14597"/>
                      <a:pt x="7254" y="14596"/>
                      <a:pt x="6891" y="14260"/>
                    </a:cubicBezTo>
                    <a:cubicBezTo>
                      <a:pt x="6528" y="13923"/>
                      <a:pt x="6528" y="13377"/>
                      <a:pt x="6891" y="13040"/>
                    </a:cubicBezTo>
                    <a:lnTo>
                      <a:pt x="11491" y="8767"/>
                    </a:lnTo>
                    <a:cubicBezTo>
                      <a:pt x="11854" y="8430"/>
                      <a:pt x="11854" y="7883"/>
                      <a:pt x="11491" y="7546"/>
                    </a:cubicBezTo>
                    <a:cubicBezTo>
                      <a:pt x="11128" y="7209"/>
                      <a:pt x="10540" y="7209"/>
                      <a:pt x="10177" y="7546"/>
                    </a:cubicBezTo>
                    <a:lnTo>
                      <a:pt x="5577" y="11819"/>
                    </a:lnTo>
                    <a:cubicBezTo>
                      <a:pt x="4488" y="12830"/>
                      <a:pt x="4488" y="14469"/>
                      <a:pt x="5577" y="15481"/>
                    </a:cubicBezTo>
                    <a:cubicBezTo>
                      <a:pt x="6666" y="16492"/>
                      <a:pt x="8431" y="16492"/>
                      <a:pt x="9520" y="15481"/>
                    </a:cubicBezTo>
                    <a:cubicBezTo>
                      <a:pt x="9521" y="15480"/>
                      <a:pt x="9522" y="15478"/>
                      <a:pt x="9523" y="15477"/>
                    </a:cubicBezTo>
                    <a:lnTo>
                      <a:pt x="19049" y="6630"/>
                    </a:lnTo>
                    <a:cubicBezTo>
                      <a:pt x="20683" y="5113"/>
                      <a:pt x="20683" y="2654"/>
                      <a:pt x="19049" y="1137"/>
                    </a:cubicBezTo>
                    <a:cubicBezTo>
                      <a:pt x="17415" y="-379"/>
                      <a:pt x="14767" y="-379"/>
                      <a:pt x="13135" y="1137"/>
                    </a:cubicBezTo>
                    <a:lnTo>
                      <a:pt x="1631" y="11877"/>
                    </a:lnTo>
                    <a:cubicBezTo>
                      <a:pt x="-544" y="13897"/>
                      <a:pt x="-544" y="17176"/>
                      <a:pt x="1633" y="19199"/>
                    </a:cubicBezTo>
                    <a:cubicBezTo>
                      <a:pt x="3812" y="21221"/>
                      <a:pt x="7342" y="21221"/>
                      <a:pt x="9520" y="19199"/>
                    </a:cubicBezTo>
                    <a:lnTo>
                      <a:pt x="20694" y="8765"/>
                    </a:lnTo>
                    <a:cubicBezTo>
                      <a:pt x="21056" y="8427"/>
                      <a:pt x="21054" y="7881"/>
                      <a:pt x="20690" y="7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993" name="Group"/>
            <p:cNvGrpSpPr/>
            <p:nvPr/>
          </p:nvGrpSpPr>
          <p:grpSpPr>
            <a:xfrm>
              <a:off x="4861498" y="4750244"/>
              <a:ext cx="3293145" cy="1704766"/>
              <a:chOff x="0" y="0"/>
              <a:chExt cx="3293144" cy="1704764"/>
            </a:xfrm>
          </p:grpSpPr>
          <p:sp>
            <p:nvSpPr>
              <p:cNvPr id="989" name="Rounded Rectangle"/>
              <p:cNvSpPr/>
              <p:nvPr/>
            </p:nvSpPr>
            <p:spPr>
              <a:xfrm>
                <a:off x="0" y="0"/>
                <a:ext cx="3293144" cy="1704764"/>
              </a:xfrm>
              <a:prstGeom prst="roundRect">
                <a:avLst>
                  <a:gd name="adj" fmla="val 6297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90" name="Lorem ipsum dolor sit amet, consectetur adipiscing elit."/>
              <p:cNvSpPr txBox="1"/>
              <p:nvPr/>
            </p:nvSpPr>
            <p:spPr>
              <a:xfrm>
                <a:off x="834821" y="544870"/>
                <a:ext cx="2201280" cy="79337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991" name="Title type here"/>
              <p:cNvSpPr txBox="1"/>
              <p:nvPr/>
            </p:nvSpPr>
            <p:spPr>
              <a:xfrm>
                <a:off x="843217" y="222643"/>
                <a:ext cx="1923135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Title type here</a:t>
                </a:r>
              </a:p>
            </p:txBody>
          </p:sp>
          <p:sp>
            <p:nvSpPr>
              <p:cNvPr id="992" name="Graphic 6"/>
              <p:cNvSpPr/>
              <p:nvPr/>
            </p:nvSpPr>
            <p:spPr>
              <a:xfrm>
                <a:off x="289280" y="437953"/>
                <a:ext cx="361243" cy="384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4" h="20715" extrusionOk="0">
                    <a:moveTo>
                      <a:pt x="20690" y="7545"/>
                    </a:moveTo>
                    <a:cubicBezTo>
                      <a:pt x="20327" y="7208"/>
                      <a:pt x="19738" y="7210"/>
                      <a:pt x="19376" y="7548"/>
                    </a:cubicBezTo>
                    <a:lnTo>
                      <a:pt x="8203" y="17980"/>
                    </a:lnTo>
                    <a:cubicBezTo>
                      <a:pt x="6754" y="19326"/>
                      <a:pt x="4400" y="19326"/>
                      <a:pt x="2947" y="17978"/>
                    </a:cubicBezTo>
                    <a:cubicBezTo>
                      <a:pt x="1496" y="16630"/>
                      <a:pt x="1496" y="14443"/>
                      <a:pt x="2948" y="13096"/>
                    </a:cubicBezTo>
                    <a:lnTo>
                      <a:pt x="14451" y="2356"/>
                    </a:lnTo>
                    <a:cubicBezTo>
                      <a:pt x="15356" y="1516"/>
                      <a:pt x="16827" y="1516"/>
                      <a:pt x="17735" y="2358"/>
                    </a:cubicBezTo>
                    <a:cubicBezTo>
                      <a:pt x="18642" y="3201"/>
                      <a:pt x="18642" y="4567"/>
                      <a:pt x="17735" y="5410"/>
                    </a:cubicBezTo>
                    <a:lnTo>
                      <a:pt x="8205" y="14260"/>
                    </a:lnTo>
                    <a:cubicBezTo>
                      <a:pt x="8205" y="14260"/>
                      <a:pt x="8204" y="14261"/>
                      <a:pt x="8203" y="14262"/>
                    </a:cubicBezTo>
                    <a:cubicBezTo>
                      <a:pt x="7840" y="14597"/>
                      <a:pt x="7254" y="14596"/>
                      <a:pt x="6891" y="14260"/>
                    </a:cubicBezTo>
                    <a:cubicBezTo>
                      <a:pt x="6528" y="13923"/>
                      <a:pt x="6528" y="13377"/>
                      <a:pt x="6891" y="13040"/>
                    </a:cubicBezTo>
                    <a:lnTo>
                      <a:pt x="11491" y="8767"/>
                    </a:lnTo>
                    <a:cubicBezTo>
                      <a:pt x="11854" y="8430"/>
                      <a:pt x="11854" y="7883"/>
                      <a:pt x="11491" y="7546"/>
                    </a:cubicBezTo>
                    <a:cubicBezTo>
                      <a:pt x="11128" y="7209"/>
                      <a:pt x="10540" y="7209"/>
                      <a:pt x="10177" y="7546"/>
                    </a:cubicBezTo>
                    <a:lnTo>
                      <a:pt x="5577" y="11819"/>
                    </a:lnTo>
                    <a:cubicBezTo>
                      <a:pt x="4488" y="12830"/>
                      <a:pt x="4488" y="14469"/>
                      <a:pt x="5577" y="15481"/>
                    </a:cubicBezTo>
                    <a:cubicBezTo>
                      <a:pt x="6666" y="16492"/>
                      <a:pt x="8431" y="16492"/>
                      <a:pt x="9520" y="15481"/>
                    </a:cubicBezTo>
                    <a:cubicBezTo>
                      <a:pt x="9521" y="15480"/>
                      <a:pt x="9522" y="15478"/>
                      <a:pt x="9523" y="15477"/>
                    </a:cubicBezTo>
                    <a:lnTo>
                      <a:pt x="19049" y="6630"/>
                    </a:lnTo>
                    <a:cubicBezTo>
                      <a:pt x="20683" y="5113"/>
                      <a:pt x="20683" y="2654"/>
                      <a:pt x="19049" y="1137"/>
                    </a:cubicBezTo>
                    <a:cubicBezTo>
                      <a:pt x="17415" y="-379"/>
                      <a:pt x="14767" y="-379"/>
                      <a:pt x="13135" y="1137"/>
                    </a:cubicBezTo>
                    <a:lnTo>
                      <a:pt x="1631" y="11877"/>
                    </a:lnTo>
                    <a:cubicBezTo>
                      <a:pt x="-544" y="13897"/>
                      <a:pt x="-544" y="17176"/>
                      <a:pt x="1633" y="19199"/>
                    </a:cubicBezTo>
                    <a:cubicBezTo>
                      <a:pt x="3812" y="21221"/>
                      <a:pt x="7342" y="21221"/>
                      <a:pt x="9520" y="19199"/>
                    </a:cubicBezTo>
                    <a:lnTo>
                      <a:pt x="20694" y="8765"/>
                    </a:lnTo>
                    <a:cubicBezTo>
                      <a:pt x="21056" y="8427"/>
                      <a:pt x="21054" y="7881"/>
                      <a:pt x="20690" y="7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998" name="Group"/>
            <p:cNvGrpSpPr/>
            <p:nvPr/>
          </p:nvGrpSpPr>
          <p:grpSpPr>
            <a:xfrm>
              <a:off x="8431462" y="4750244"/>
              <a:ext cx="3293146" cy="1704766"/>
              <a:chOff x="0" y="0"/>
              <a:chExt cx="3293144" cy="1704764"/>
            </a:xfrm>
          </p:grpSpPr>
          <p:sp>
            <p:nvSpPr>
              <p:cNvPr id="994" name="Rounded Rectangle"/>
              <p:cNvSpPr/>
              <p:nvPr/>
            </p:nvSpPr>
            <p:spPr>
              <a:xfrm>
                <a:off x="0" y="0"/>
                <a:ext cx="3293144" cy="1704764"/>
              </a:xfrm>
              <a:prstGeom prst="roundRect">
                <a:avLst>
                  <a:gd name="adj" fmla="val 6297"/>
                </a:avLst>
              </a:prstGeom>
              <a:solidFill>
                <a:schemeClr val="accent4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995" name="Lorem ipsum dolor sit amet, consectetur adipiscing elit."/>
              <p:cNvSpPr txBox="1"/>
              <p:nvPr/>
            </p:nvSpPr>
            <p:spPr>
              <a:xfrm>
                <a:off x="834821" y="544870"/>
                <a:ext cx="2201280" cy="79337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996" name="Title type here"/>
              <p:cNvSpPr txBox="1"/>
              <p:nvPr/>
            </p:nvSpPr>
            <p:spPr>
              <a:xfrm>
                <a:off x="843217" y="222643"/>
                <a:ext cx="1923136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Title type here</a:t>
                </a:r>
              </a:p>
            </p:txBody>
          </p:sp>
          <p:sp>
            <p:nvSpPr>
              <p:cNvPr id="997" name="Graphic 6"/>
              <p:cNvSpPr/>
              <p:nvPr/>
            </p:nvSpPr>
            <p:spPr>
              <a:xfrm>
                <a:off x="292843" y="437953"/>
                <a:ext cx="361243" cy="384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4" h="20715" extrusionOk="0">
                    <a:moveTo>
                      <a:pt x="20690" y="7545"/>
                    </a:moveTo>
                    <a:cubicBezTo>
                      <a:pt x="20327" y="7208"/>
                      <a:pt x="19738" y="7210"/>
                      <a:pt x="19376" y="7548"/>
                    </a:cubicBezTo>
                    <a:lnTo>
                      <a:pt x="8203" y="17980"/>
                    </a:lnTo>
                    <a:cubicBezTo>
                      <a:pt x="6754" y="19326"/>
                      <a:pt x="4400" y="19326"/>
                      <a:pt x="2947" y="17978"/>
                    </a:cubicBezTo>
                    <a:cubicBezTo>
                      <a:pt x="1496" y="16630"/>
                      <a:pt x="1496" y="14443"/>
                      <a:pt x="2948" y="13096"/>
                    </a:cubicBezTo>
                    <a:lnTo>
                      <a:pt x="14451" y="2356"/>
                    </a:lnTo>
                    <a:cubicBezTo>
                      <a:pt x="15356" y="1516"/>
                      <a:pt x="16827" y="1516"/>
                      <a:pt x="17735" y="2358"/>
                    </a:cubicBezTo>
                    <a:cubicBezTo>
                      <a:pt x="18642" y="3201"/>
                      <a:pt x="18642" y="4567"/>
                      <a:pt x="17735" y="5410"/>
                    </a:cubicBezTo>
                    <a:lnTo>
                      <a:pt x="8205" y="14260"/>
                    </a:lnTo>
                    <a:cubicBezTo>
                      <a:pt x="8205" y="14260"/>
                      <a:pt x="8204" y="14261"/>
                      <a:pt x="8203" y="14262"/>
                    </a:cubicBezTo>
                    <a:cubicBezTo>
                      <a:pt x="7840" y="14597"/>
                      <a:pt x="7254" y="14596"/>
                      <a:pt x="6891" y="14260"/>
                    </a:cubicBezTo>
                    <a:cubicBezTo>
                      <a:pt x="6528" y="13923"/>
                      <a:pt x="6528" y="13377"/>
                      <a:pt x="6891" y="13040"/>
                    </a:cubicBezTo>
                    <a:lnTo>
                      <a:pt x="11491" y="8767"/>
                    </a:lnTo>
                    <a:cubicBezTo>
                      <a:pt x="11854" y="8430"/>
                      <a:pt x="11854" y="7883"/>
                      <a:pt x="11491" y="7546"/>
                    </a:cubicBezTo>
                    <a:cubicBezTo>
                      <a:pt x="11128" y="7209"/>
                      <a:pt x="10540" y="7209"/>
                      <a:pt x="10177" y="7546"/>
                    </a:cubicBezTo>
                    <a:lnTo>
                      <a:pt x="5577" y="11819"/>
                    </a:lnTo>
                    <a:cubicBezTo>
                      <a:pt x="4488" y="12830"/>
                      <a:pt x="4488" y="14469"/>
                      <a:pt x="5577" y="15481"/>
                    </a:cubicBezTo>
                    <a:cubicBezTo>
                      <a:pt x="6666" y="16492"/>
                      <a:pt x="8431" y="16492"/>
                      <a:pt x="9520" y="15481"/>
                    </a:cubicBezTo>
                    <a:cubicBezTo>
                      <a:pt x="9521" y="15480"/>
                      <a:pt x="9522" y="15478"/>
                      <a:pt x="9523" y="15477"/>
                    </a:cubicBezTo>
                    <a:lnTo>
                      <a:pt x="19049" y="6630"/>
                    </a:lnTo>
                    <a:cubicBezTo>
                      <a:pt x="20683" y="5113"/>
                      <a:pt x="20683" y="2654"/>
                      <a:pt x="19049" y="1137"/>
                    </a:cubicBezTo>
                    <a:cubicBezTo>
                      <a:pt x="17415" y="-379"/>
                      <a:pt x="14767" y="-379"/>
                      <a:pt x="13135" y="1137"/>
                    </a:cubicBezTo>
                    <a:lnTo>
                      <a:pt x="1631" y="11877"/>
                    </a:lnTo>
                    <a:cubicBezTo>
                      <a:pt x="-544" y="13897"/>
                      <a:pt x="-544" y="17176"/>
                      <a:pt x="1633" y="19199"/>
                    </a:cubicBezTo>
                    <a:cubicBezTo>
                      <a:pt x="3812" y="21221"/>
                      <a:pt x="7342" y="21221"/>
                      <a:pt x="9520" y="19199"/>
                    </a:cubicBezTo>
                    <a:lnTo>
                      <a:pt x="20694" y="8765"/>
                    </a:lnTo>
                    <a:cubicBezTo>
                      <a:pt x="21056" y="8427"/>
                      <a:pt x="21054" y="7881"/>
                      <a:pt x="20690" y="7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003" name="Group"/>
            <p:cNvGrpSpPr/>
            <p:nvPr/>
          </p:nvGrpSpPr>
          <p:grpSpPr>
            <a:xfrm>
              <a:off x="1277985" y="6553645"/>
              <a:ext cx="3293145" cy="1704766"/>
              <a:chOff x="0" y="0"/>
              <a:chExt cx="3293144" cy="1704764"/>
            </a:xfrm>
          </p:grpSpPr>
          <p:sp>
            <p:nvSpPr>
              <p:cNvPr id="999" name="Rounded Rectangle"/>
              <p:cNvSpPr/>
              <p:nvPr/>
            </p:nvSpPr>
            <p:spPr>
              <a:xfrm>
                <a:off x="0" y="0"/>
                <a:ext cx="3293144" cy="1704764"/>
              </a:xfrm>
              <a:prstGeom prst="roundRect">
                <a:avLst>
                  <a:gd name="adj" fmla="val 6297"/>
                </a:avLst>
              </a:prstGeom>
              <a:solidFill>
                <a:schemeClr val="accent2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00" name="Lorem ipsum dolor sit amet, consectetur adipiscing elit."/>
              <p:cNvSpPr txBox="1"/>
              <p:nvPr/>
            </p:nvSpPr>
            <p:spPr>
              <a:xfrm>
                <a:off x="834821" y="544870"/>
                <a:ext cx="2201280" cy="79337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1001" name="Title type here"/>
              <p:cNvSpPr txBox="1"/>
              <p:nvPr/>
            </p:nvSpPr>
            <p:spPr>
              <a:xfrm>
                <a:off x="843217" y="222643"/>
                <a:ext cx="1923136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Title type here</a:t>
                </a:r>
              </a:p>
            </p:txBody>
          </p:sp>
          <p:sp>
            <p:nvSpPr>
              <p:cNvPr id="1002" name="Graphic 6"/>
              <p:cNvSpPr/>
              <p:nvPr/>
            </p:nvSpPr>
            <p:spPr>
              <a:xfrm>
                <a:off x="299264" y="437953"/>
                <a:ext cx="361243" cy="384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4" h="20715" extrusionOk="0">
                    <a:moveTo>
                      <a:pt x="20690" y="7545"/>
                    </a:moveTo>
                    <a:cubicBezTo>
                      <a:pt x="20327" y="7208"/>
                      <a:pt x="19738" y="7210"/>
                      <a:pt x="19376" y="7548"/>
                    </a:cubicBezTo>
                    <a:lnTo>
                      <a:pt x="8203" y="17980"/>
                    </a:lnTo>
                    <a:cubicBezTo>
                      <a:pt x="6754" y="19326"/>
                      <a:pt x="4400" y="19326"/>
                      <a:pt x="2947" y="17978"/>
                    </a:cubicBezTo>
                    <a:cubicBezTo>
                      <a:pt x="1496" y="16630"/>
                      <a:pt x="1496" y="14443"/>
                      <a:pt x="2948" y="13096"/>
                    </a:cubicBezTo>
                    <a:lnTo>
                      <a:pt x="14451" y="2356"/>
                    </a:lnTo>
                    <a:cubicBezTo>
                      <a:pt x="15356" y="1516"/>
                      <a:pt x="16827" y="1516"/>
                      <a:pt x="17735" y="2358"/>
                    </a:cubicBezTo>
                    <a:cubicBezTo>
                      <a:pt x="18642" y="3201"/>
                      <a:pt x="18642" y="4567"/>
                      <a:pt x="17735" y="5410"/>
                    </a:cubicBezTo>
                    <a:lnTo>
                      <a:pt x="8205" y="14260"/>
                    </a:lnTo>
                    <a:cubicBezTo>
                      <a:pt x="8205" y="14260"/>
                      <a:pt x="8204" y="14261"/>
                      <a:pt x="8203" y="14262"/>
                    </a:cubicBezTo>
                    <a:cubicBezTo>
                      <a:pt x="7840" y="14597"/>
                      <a:pt x="7254" y="14596"/>
                      <a:pt x="6891" y="14260"/>
                    </a:cubicBezTo>
                    <a:cubicBezTo>
                      <a:pt x="6528" y="13923"/>
                      <a:pt x="6528" y="13377"/>
                      <a:pt x="6891" y="13040"/>
                    </a:cubicBezTo>
                    <a:lnTo>
                      <a:pt x="11491" y="8767"/>
                    </a:lnTo>
                    <a:cubicBezTo>
                      <a:pt x="11854" y="8430"/>
                      <a:pt x="11854" y="7883"/>
                      <a:pt x="11491" y="7546"/>
                    </a:cubicBezTo>
                    <a:cubicBezTo>
                      <a:pt x="11128" y="7209"/>
                      <a:pt x="10540" y="7209"/>
                      <a:pt x="10177" y="7546"/>
                    </a:cubicBezTo>
                    <a:lnTo>
                      <a:pt x="5577" y="11819"/>
                    </a:lnTo>
                    <a:cubicBezTo>
                      <a:pt x="4488" y="12830"/>
                      <a:pt x="4488" y="14469"/>
                      <a:pt x="5577" y="15481"/>
                    </a:cubicBezTo>
                    <a:cubicBezTo>
                      <a:pt x="6666" y="16492"/>
                      <a:pt x="8431" y="16492"/>
                      <a:pt x="9520" y="15481"/>
                    </a:cubicBezTo>
                    <a:cubicBezTo>
                      <a:pt x="9521" y="15480"/>
                      <a:pt x="9522" y="15478"/>
                      <a:pt x="9523" y="15477"/>
                    </a:cubicBezTo>
                    <a:lnTo>
                      <a:pt x="19049" y="6630"/>
                    </a:lnTo>
                    <a:cubicBezTo>
                      <a:pt x="20683" y="5113"/>
                      <a:pt x="20683" y="2654"/>
                      <a:pt x="19049" y="1137"/>
                    </a:cubicBezTo>
                    <a:cubicBezTo>
                      <a:pt x="17415" y="-379"/>
                      <a:pt x="14767" y="-379"/>
                      <a:pt x="13135" y="1137"/>
                    </a:cubicBezTo>
                    <a:lnTo>
                      <a:pt x="1631" y="11877"/>
                    </a:lnTo>
                    <a:cubicBezTo>
                      <a:pt x="-544" y="13897"/>
                      <a:pt x="-544" y="17176"/>
                      <a:pt x="1633" y="19199"/>
                    </a:cubicBezTo>
                    <a:cubicBezTo>
                      <a:pt x="3812" y="21221"/>
                      <a:pt x="7342" y="21221"/>
                      <a:pt x="9520" y="19199"/>
                    </a:cubicBezTo>
                    <a:lnTo>
                      <a:pt x="20694" y="8765"/>
                    </a:lnTo>
                    <a:cubicBezTo>
                      <a:pt x="21056" y="8427"/>
                      <a:pt x="21054" y="7881"/>
                      <a:pt x="20690" y="7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008" name="Group"/>
            <p:cNvGrpSpPr/>
            <p:nvPr/>
          </p:nvGrpSpPr>
          <p:grpSpPr>
            <a:xfrm>
              <a:off x="4861498" y="6553645"/>
              <a:ext cx="3293145" cy="1704766"/>
              <a:chOff x="0" y="0"/>
              <a:chExt cx="3293144" cy="1704764"/>
            </a:xfrm>
          </p:grpSpPr>
          <p:sp>
            <p:nvSpPr>
              <p:cNvPr id="1004" name="Rounded Rectangle"/>
              <p:cNvSpPr/>
              <p:nvPr/>
            </p:nvSpPr>
            <p:spPr>
              <a:xfrm>
                <a:off x="0" y="0"/>
                <a:ext cx="3293144" cy="1704764"/>
              </a:xfrm>
              <a:prstGeom prst="roundRect">
                <a:avLst>
                  <a:gd name="adj" fmla="val 6297"/>
                </a:avLst>
              </a:prstGeom>
              <a:solidFill>
                <a:schemeClr val="accent3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05" name="Lorem ipsum dolor sit amet, consectetur adipiscing elit."/>
              <p:cNvSpPr txBox="1"/>
              <p:nvPr/>
            </p:nvSpPr>
            <p:spPr>
              <a:xfrm>
                <a:off x="834821" y="544870"/>
                <a:ext cx="2201280" cy="79337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1006" name="Title type here"/>
              <p:cNvSpPr txBox="1"/>
              <p:nvPr/>
            </p:nvSpPr>
            <p:spPr>
              <a:xfrm>
                <a:off x="843217" y="222643"/>
                <a:ext cx="1923135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Title type here</a:t>
                </a:r>
              </a:p>
            </p:txBody>
          </p:sp>
          <p:sp>
            <p:nvSpPr>
              <p:cNvPr id="1007" name="Graphic 6"/>
              <p:cNvSpPr/>
              <p:nvPr/>
            </p:nvSpPr>
            <p:spPr>
              <a:xfrm>
                <a:off x="289280" y="437953"/>
                <a:ext cx="361243" cy="384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4" h="20715" extrusionOk="0">
                    <a:moveTo>
                      <a:pt x="20690" y="7545"/>
                    </a:moveTo>
                    <a:cubicBezTo>
                      <a:pt x="20327" y="7208"/>
                      <a:pt x="19738" y="7210"/>
                      <a:pt x="19376" y="7548"/>
                    </a:cubicBezTo>
                    <a:lnTo>
                      <a:pt x="8203" y="17980"/>
                    </a:lnTo>
                    <a:cubicBezTo>
                      <a:pt x="6754" y="19326"/>
                      <a:pt x="4400" y="19326"/>
                      <a:pt x="2947" y="17978"/>
                    </a:cubicBezTo>
                    <a:cubicBezTo>
                      <a:pt x="1496" y="16630"/>
                      <a:pt x="1496" y="14443"/>
                      <a:pt x="2948" y="13096"/>
                    </a:cubicBezTo>
                    <a:lnTo>
                      <a:pt x="14451" y="2356"/>
                    </a:lnTo>
                    <a:cubicBezTo>
                      <a:pt x="15356" y="1516"/>
                      <a:pt x="16827" y="1516"/>
                      <a:pt x="17735" y="2358"/>
                    </a:cubicBezTo>
                    <a:cubicBezTo>
                      <a:pt x="18642" y="3201"/>
                      <a:pt x="18642" y="4567"/>
                      <a:pt x="17735" y="5410"/>
                    </a:cubicBezTo>
                    <a:lnTo>
                      <a:pt x="8205" y="14260"/>
                    </a:lnTo>
                    <a:cubicBezTo>
                      <a:pt x="8205" y="14260"/>
                      <a:pt x="8204" y="14261"/>
                      <a:pt x="8203" y="14262"/>
                    </a:cubicBezTo>
                    <a:cubicBezTo>
                      <a:pt x="7840" y="14597"/>
                      <a:pt x="7254" y="14596"/>
                      <a:pt x="6891" y="14260"/>
                    </a:cubicBezTo>
                    <a:cubicBezTo>
                      <a:pt x="6528" y="13923"/>
                      <a:pt x="6528" y="13377"/>
                      <a:pt x="6891" y="13040"/>
                    </a:cubicBezTo>
                    <a:lnTo>
                      <a:pt x="11491" y="8767"/>
                    </a:lnTo>
                    <a:cubicBezTo>
                      <a:pt x="11854" y="8430"/>
                      <a:pt x="11854" y="7883"/>
                      <a:pt x="11491" y="7546"/>
                    </a:cubicBezTo>
                    <a:cubicBezTo>
                      <a:pt x="11128" y="7209"/>
                      <a:pt x="10540" y="7209"/>
                      <a:pt x="10177" y="7546"/>
                    </a:cubicBezTo>
                    <a:lnTo>
                      <a:pt x="5577" y="11819"/>
                    </a:lnTo>
                    <a:cubicBezTo>
                      <a:pt x="4488" y="12830"/>
                      <a:pt x="4488" y="14469"/>
                      <a:pt x="5577" y="15481"/>
                    </a:cubicBezTo>
                    <a:cubicBezTo>
                      <a:pt x="6666" y="16492"/>
                      <a:pt x="8431" y="16492"/>
                      <a:pt x="9520" y="15481"/>
                    </a:cubicBezTo>
                    <a:cubicBezTo>
                      <a:pt x="9521" y="15480"/>
                      <a:pt x="9522" y="15478"/>
                      <a:pt x="9523" y="15477"/>
                    </a:cubicBezTo>
                    <a:lnTo>
                      <a:pt x="19049" y="6630"/>
                    </a:lnTo>
                    <a:cubicBezTo>
                      <a:pt x="20683" y="5113"/>
                      <a:pt x="20683" y="2654"/>
                      <a:pt x="19049" y="1137"/>
                    </a:cubicBezTo>
                    <a:cubicBezTo>
                      <a:pt x="17415" y="-379"/>
                      <a:pt x="14767" y="-379"/>
                      <a:pt x="13135" y="1137"/>
                    </a:cubicBezTo>
                    <a:lnTo>
                      <a:pt x="1631" y="11877"/>
                    </a:lnTo>
                    <a:cubicBezTo>
                      <a:pt x="-544" y="13897"/>
                      <a:pt x="-544" y="17176"/>
                      <a:pt x="1633" y="19199"/>
                    </a:cubicBezTo>
                    <a:cubicBezTo>
                      <a:pt x="3812" y="21221"/>
                      <a:pt x="7342" y="21221"/>
                      <a:pt x="9520" y="19199"/>
                    </a:cubicBezTo>
                    <a:lnTo>
                      <a:pt x="20694" y="8765"/>
                    </a:lnTo>
                    <a:cubicBezTo>
                      <a:pt x="21056" y="8427"/>
                      <a:pt x="21054" y="7881"/>
                      <a:pt x="20690" y="7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1013" name="Group"/>
            <p:cNvGrpSpPr/>
            <p:nvPr/>
          </p:nvGrpSpPr>
          <p:grpSpPr>
            <a:xfrm>
              <a:off x="8431462" y="6553645"/>
              <a:ext cx="3293146" cy="1704766"/>
              <a:chOff x="0" y="0"/>
              <a:chExt cx="3293144" cy="1704764"/>
            </a:xfrm>
          </p:grpSpPr>
          <p:sp>
            <p:nvSpPr>
              <p:cNvPr id="1009" name="Rounded Rectangle"/>
              <p:cNvSpPr/>
              <p:nvPr/>
            </p:nvSpPr>
            <p:spPr>
              <a:xfrm>
                <a:off x="0" y="0"/>
                <a:ext cx="3293144" cy="1704764"/>
              </a:xfrm>
              <a:prstGeom prst="roundRect">
                <a:avLst>
                  <a:gd name="adj" fmla="val 6297"/>
                </a:avLst>
              </a:prstGeom>
              <a:solidFill>
                <a:schemeClr val="accent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010" name="Lorem ipsum dolor sit amet, consectetur adipiscing elit."/>
              <p:cNvSpPr txBox="1"/>
              <p:nvPr/>
            </p:nvSpPr>
            <p:spPr>
              <a:xfrm>
                <a:off x="834821" y="544870"/>
                <a:ext cx="2201280" cy="79337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FFFFFF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1011" name="Title type here"/>
              <p:cNvSpPr txBox="1"/>
              <p:nvPr/>
            </p:nvSpPr>
            <p:spPr>
              <a:xfrm>
                <a:off x="843217" y="222643"/>
                <a:ext cx="1923136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FFFFFF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bg2"/>
                    </a:solidFill>
                  </a:rPr>
                  <a:t>Title type here</a:t>
                </a:r>
              </a:p>
            </p:txBody>
          </p:sp>
          <p:sp>
            <p:nvSpPr>
              <p:cNvPr id="1012" name="Graphic 6"/>
              <p:cNvSpPr/>
              <p:nvPr/>
            </p:nvSpPr>
            <p:spPr>
              <a:xfrm>
                <a:off x="292843" y="437953"/>
                <a:ext cx="361243" cy="3843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64" h="20715" extrusionOk="0">
                    <a:moveTo>
                      <a:pt x="20690" y="7545"/>
                    </a:moveTo>
                    <a:cubicBezTo>
                      <a:pt x="20327" y="7208"/>
                      <a:pt x="19738" y="7210"/>
                      <a:pt x="19376" y="7548"/>
                    </a:cubicBezTo>
                    <a:lnTo>
                      <a:pt x="8203" y="17980"/>
                    </a:lnTo>
                    <a:cubicBezTo>
                      <a:pt x="6754" y="19326"/>
                      <a:pt x="4400" y="19326"/>
                      <a:pt x="2947" y="17978"/>
                    </a:cubicBezTo>
                    <a:cubicBezTo>
                      <a:pt x="1496" y="16630"/>
                      <a:pt x="1496" y="14443"/>
                      <a:pt x="2948" y="13096"/>
                    </a:cubicBezTo>
                    <a:lnTo>
                      <a:pt x="14451" y="2356"/>
                    </a:lnTo>
                    <a:cubicBezTo>
                      <a:pt x="15356" y="1516"/>
                      <a:pt x="16827" y="1516"/>
                      <a:pt x="17735" y="2358"/>
                    </a:cubicBezTo>
                    <a:cubicBezTo>
                      <a:pt x="18642" y="3201"/>
                      <a:pt x="18642" y="4567"/>
                      <a:pt x="17735" y="5410"/>
                    </a:cubicBezTo>
                    <a:lnTo>
                      <a:pt x="8205" y="14260"/>
                    </a:lnTo>
                    <a:cubicBezTo>
                      <a:pt x="8205" y="14260"/>
                      <a:pt x="8204" y="14261"/>
                      <a:pt x="8203" y="14262"/>
                    </a:cubicBezTo>
                    <a:cubicBezTo>
                      <a:pt x="7840" y="14597"/>
                      <a:pt x="7254" y="14596"/>
                      <a:pt x="6891" y="14260"/>
                    </a:cubicBezTo>
                    <a:cubicBezTo>
                      <a:pt x="6528" y="13923"/>
                      <a:pt x="6528" y="13377"/>
                      <a:pt x="6891" y="13040"/>
                    </a:cubicBezTo>
                    <a:lnTo>
                      <a:pt x="11491" y="8767"/>
                    </a:lnTo>
                    <a:cubicBezTo>
                      <a:pt x="11854" y="8430"/>
                      <a:pt x="11854" y="7883"/>
                      <a:pt x="11491" y="7546"/>
                    </a:cubicBezTo>
                    <a:cubicBezTo>
                      <a:pt x="11128" y="7209"/>
                      <a:pt x="10540" y="7209"/>
                      <a:pt x="10177" y="7546"/>
                    </a:cubicBezTo>
                    <a:lnTo>
                      <a:pt x="5577" y="11819"/>
                    </a:lnTo>
                    <a:cubicBezTo>
                      <a:pt x="4488" y="12830"/>
                      <a:pt x="4488" y="14469"/>
                      <a:pt x="5577" y="15481"/>
                    </a:cubicBezTo>
                    <a:cubicBezTo>
                      <a:pt x="6666" y="16492"/>
                      <a:pt x="8431" y="16492"/>
                      <a:pt x="9520" y="15481"/>
                    </a:cubicBezTo>
                    <a:cubicBezTo>
                      <a:pt x="9521" y="15480"/>
                      <a:pt x="9522" y="15478"/>
                      <a:pt x="9523" y="15477"/>
                    </a:cubicBezTo>
                    <a:lnTo>
                      <a:pt x="19049" y="6630"/>
                    </a:lnTo>
                    <a:cubicBezTo>
                      <a:pt x="20683" y="5113"/>
                      <a:pt x="20683" y="2654"/>
                      <a:pt x="19049" y="1137"/>
                    </a:cubicBezTo>
                    <a:cubicBezTo>
                      <a:pt x="17415" y="-379"/>
                      <a:pt x="14767" y="-379"/>
                      <a:pt x="13135" y="1137"/>
                    </a:cubicBezTo>
                    <a:lnTo>
                      <a:pt x="1631" y="11877"/>
                    </a:lnTo>
                    <a:cubicBezTo>
                      <a:pt x="-544" y="13897"/>
                      <a:pt x="-544" y="17176"/>
                      <a:pt x="1633" y="19199"/>
                    </a:cubicBezTo>
                    <a:cubicBezTo>
                      <a:pt x="3812" y="21221"/>
                      <a:pt x="7342" y="21221"/>
                      <a:pt x="9520" y="19199"/>
                    </a:cubicBezTo>
                    <a:lnTo>
                      <a:pt x="20694" y="8765"/>
                    </a:lnTo>
                    <a:cubicBezTo>
                      <a:pt x="21056" y="8427"/>
                      <a:pt x="21054" y="7881"/>
                      <a:pt x="20690" y="75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24383" tIns="24383" rIns="24383" bIns="24383" numCol="1" anchor="ctr">
                <a:noAutofit/>
              </a:bodyPr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126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</vt:lpstr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2020-12-14T19:49:04Z</dcterms:modified>
</cp:coreProperties>
</file>