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4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97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1208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62BEDC4-12F2-4B4E-8317-0802C04F48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143125" y="2743200"/>
            <a:ext cx="7115175" cy="7115175"/>
          </a:xfrm>
          <a:prstGeom prst="rect">
            <a:avLst/>
          </a:prstGeom>
        </p:spPr>
        <p:txBody>
          <a:bodyPr/>
          <a:lstStyle>
            <a:lvl1pPr algn="ctr">
              <a:buNone/>
              <a:defRPr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8BA7D31F-9CE2-A046-ABD5-B35080993F0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772650" y="2743200"/>
            <a:ext cx="7115175" cy="7115175"/>
          </a:xfrm>
          <a:prstGeom prst="rect">
            <a:avLst/>
          </a:prstGeom>
        </p:spPr>
        <p:txBody>
          <a:bodyPr/>
          <a:lstStyle>
            <a:lvl1pPr algn="ctr">
              <a:buNone/>
              <a:defRPr>
                <a:solidFill>
                  <a:schemeClr val="tx2"/>
                </a:solidFill>
                <a:latin typeface="DM Sans" pitchFamily="2" charset="77"/>
              </a:defRPr>
            </a:lvl1pPr>
          </a:lstStyle>
          <a:p>
            <a:endParaRPr lang="en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5" name="Group"/>
          <p:cNvGrpSpPr/>
          <p:nvPr/>
        </p:nvGrpSpPr>
        <p:grpSpPr>
          <a:xfrm>
            <a:off x="2394636" y="2074416"/>
            <a:ext cx="19587414" cy="9886648"/>
            <a:chOff x="0" y="0"/>
            <a:chExt cx="19587413" cy="9886646"/>
          </a:xfrm>
        </p:grpSpPr>
        <p:sp>
          <p:nvSpPr>
            <p:cNvPr id="1005" name="Rounded Rectangle"/>
            <p:cNvSpPr/>
            <p:nvPr/>
          </p:nvSpPr>
          <p:spPr>
            <a:xfrm>
              <a:off x="13412769" y="2474603"/>
              <a:ext cx="6174644" cy="2362995"/>
            </a:xfrm>
            <a:prstGeom prst="roundRect">
              <a:avLst>
                <a:gd name="adj" fmla="val 8519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06" name="Rounded Rectangle"/>
            <p:cNvSpPr/>
            <p:nvPr/>
          </p:nvSpPr>
          <p:spPr>
            <a:xfrm>
              <a:off x="13412769" y="4999127"/>
              <a:ext cx="6174644" cy="2362995"/>
            </a:xfrm>
            <a:prstGeom prst="roundRect">
              <a:avLst>
                <a:gd name="adj" fmla="val 8519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07" name="Rounded Rectangle"/>
            <p:cNvSpPr/>
            <p:nvPr/>
          </p:nvSpPr>
          <p:spPr>
            <a:xfrm>
              <a:off x="13412769" y="7523651"/>
              <a:ext cx="6174644" cy="2362995"/>
            </a:xfrm>
            <a:prstGeom prst="roundRect">
              <a:avLst>
                <a:gd name="adj" fmla="val 8519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08" name="Kanban Board Template"/>
            <p:cNvSpPr txBox="1"/>
            <p:nvPr/>
          </p:nvSpPr>
          <p:spPr>
            <a:xfrm>
              <a:off x="2573072" y="0"/>
              <a:ext cx="14448584" cy="10259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6000" b="0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Kanban Board Template</a:t>
              </a:r>
            </a:p>
          </p:txBody>
        </p:sp>
        <p:sp>
          <p:nvSpPr>
            <p:cNvPr id="1009" name="Type Title"/>
            <p:cNvSpPr txBox="1"/>
            <p:nvPr/>
          </p:nvSpPr>
          <p:spPr>
            <a:xfrm>
              <a:off x="1725553" y="1691316"/>
              <a:ext cx="2723537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 cap="all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Type Title</a:t>
              </a:r>
            </a:p>
          </p:txBody>
        </p:sp>
        <p:sp>
          <p:nvSpPr>
            <p:cNvPr id="1010" name="Type Title"/>
            <p:cNvSpPr txBox="1"/>
            <p:nvPr/>
          </p:nvSpPr>
          <p:spPr>
            <a:xfrm>
              <a:off x="8457338" y="1691316"/>
              <a:ext cx="2723537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 cap="all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Type Title</a:t>
              </a:r>
            </a:p>
          </p:txBody>
        </p:sp>
        <p:sp>
          <p:nvSpPr>
            <p:cNvPr id="1011" name="Type Title"/>
            <p:cNvSpPr txBox="1"/>
            <p:nvPr/>
          </p:nvSpPr>
          <p:spPr>
            <a:xfrm>
              <a:off x="15131410" y="1691316"/>
              <a:ext cx="2723537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 cap="all">
                  <a:solidFill>
                    <a:srgbClr val="1D1C21"/>
                  </a:solidFill>
                  <a:latin typeface="+mn-lt"/>
                  <a:ea typeface="+mn-ea"/>
                  <a:cs typeface="+mn-cs"/>
                  <a:sym typeface="DM Sans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Type Title</a:t>
              </a:r>
            </a:p>
          </p:txBody>
        </p:sp>
        <p:sp>
          <p:nvSpPr>
            <p:cNvPr id="1012" name="Rounded Rectangle"/>
            <p:cNvSpPr/>
            <p:nvPr/>
          </p:nvSpPr>
          <p:spPr>
            <a:xfrm>
              <a:off x="0" y="2474603"/>
              <a:ext cx="6174644" cy="2362995"/>
            </a:xfrm>
            <a:prstGeom prst="roundRect">
              <a:avLst>
                <a:gd name="adj" fmla="val 8519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13" name="Lorem ipsum dolor sit amet, consectetur adipiscing elit."/>
            <p:cNvSpPr txBox="1"/>
            <p:nvPr/>
          </p:nvSpPr>
          <p:spPr>
            <a:xfrm>
              <a:off x="1565290" y="3496234"/>
              <a:ext cx="4127399" cy="8412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consectetur adipiscing elit.</a:t>
              </a:r>
            </a:p>
          </p:txBody>
        </p:sp>
        <p:sp>
          <p:nvSpPr>
            <p:cNvPr id="1014" name="Title type here"/>
            <p:cNvSpPr txBox="1"/>
            <p:nvPr/>
          </p:nvSpPr>
          <p:spPr>
            <a:xfrm>
              <a:off x="1581032" y="2892060"/>
              <a:ext cx="3605879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 dirty="0">
                  <a:solidFill>
                    <a:schemeClr val="bg2"/>
                  </a:solidFill>
                </a:rPr>
                <a:t>Title type here</a:t>
              </a:r>
            </a:p>
          </p:txBody>
        </p:sp>
        <p:sp>
          <p:nvSpPr>
            <p:cNvPr id="1015" name="Rounded Rectangle"/>
            <p:cNvSpPr/>
            <p:nvPr/>
          </p:nvSpPr>
          <p:spPr>
            <a:xfrm>
              <a:off x="0" y="4999127"/>
              <a:ext cx="6174644" cy="2362995"/>
            </a:xfrm>
            <a:prstGeom prst="roundRect">
              <a:avLst>
                <a:gd name="adj" fmla="val 8519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16" name="Lorem ipsum dolor sit amet, consectetur adipiscing elit."/>
            <p:cNvSpPr txBox="1"/>
            <p:nvPr/>
          </p:nvSpPr>
          <p:spPr>
            <a:xfrm>
              <a:off x="1565291" y="6020758"/>
              <a:ext cx="4127399" cy="8412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consectetur adipiscing elit.</a:t>
              </a:r>
            </a:p>
          </p:txBody>
        </p:sp>
        <p:sp>
          <p:nvSpPr>
            <p:cNvPr id="1017" name="Title type here"/>
            <p:cNvSpPr txBox="1"/>
            <p:nvPr/>
          </p:nvSpPr>
          <p:spPr>
            <a:xfrm>
              <a:off x="1581032" y="5416584"/>
              <a:ext cx="3605879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Title type here</a:t>
              </a:r>
            </a:p>
          </p:txBody>
        </p:sp>
        <p:sp>
          <p:nvSpPr>
            <p:cNvPr id="1018" name="Rounded Rectangle"/>
            <p:cNvSpPr/>
            <p:nvPr/>
          </p:nvSpPr>
          <p:spPr>
            <a:xfrm>
              <a:off x="0" y="7523651"/>
              <a:ext cx="6174644" cy="2362995"/>
            </a:xfrm>
            <a:prstGeom prst="roundRect">
              <a:avLst>
                <a:gd name="adj" fmla="val 8519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19" name="Lorem ipsum dolor sit amet, consectetur adipiscing elit."/>
            <p:cNvSpPr txBox="1"/>
            <p:nvPr/>
          </p:nvSpPr>
          <p:spPr>
            <a:xfrm>
              <a:off x="1565291" y="8545282"/>
              <a:ext cx="4127399" cy="8412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consectetur adipiscing elit.</a:t>
              </a:r>
            </a:p>
          </p:txBody>
        </p:sp>
        <p:sp>
          <p:nvSpPr>
            <p:cNvPr id="1020" name="Title type here"/>
            <p:cNvSpPr txBox="1"/>
            <p:nvPr/>
          </p:nvSpPr>
          <p:spPr>
            <a:xfrm>
              <a:off x="1581032" y="7941108"/>
              <a:ext cx="3605879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Title type here</a:t>
              </a:r>
            </a:p>
          </p:txBody>
        </p:sp>
        <p:sp>
          <p:nvSpPr>
            <p:cNvPr id="1021" name="Rounded Rectangle"/>
            <p:cNvSpPr/>
            <p:nvPr/>
          </p:nvSpPr>
          <p:spPr>
            <a:xfrm>
              <a:off x="6719085" y="2474603"/>
              <a:ext cx="6174644" cy="2362995"/>
            </a:xfrm>
            <a:prstGeom prst="roundRect">
              <a:avLst>
                <a:gd name="adj" fmla="val 8519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22" name="Lorem ipsum dolor sit amet, consectetur adipiscing elit."/>
            <p:cNvSpPr txBox="1"/>
            <p:nvPr/>
          </p:nvSpPr>
          <p:spPr>
            <a:xfrm>
              <a:off x="8284375" y="3496234"/>
              <a:ext cx="4127399" cy="8412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consectetur adipiscing elit.</a:t>
              </a:r>
            </a:p>
          </p:txBody>
        </p:sp>
        <p:sp>
          <p:nvSpPr>
            <p:cNvPr id="1023" name="Title type here"/>
            <p:cNvSpPr txBox="1"/>
            <p:nvPr/>
          </p:nvSpPr>
          <p:spPr>
            <a:xfrm>
              <a:off x="8300117" y="2892060"/>
              <a:ext cx="3605878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Title type here</a:t>
              </a:r>
            </a:p>
          </p:txBody>
        </p:sp>
        <p:sp>
          <p:nvSpPr>
            <p:cNvPr id="1024" name="Rounded Rectangle"/>
            <p:cNvSpPr/>
            <p:nvPr/>
          </p:nvSpPr>
          <p:spPr>
            <a:xfrm>
              <a:off x="6719085" y="4999127"/>
              <a:ext cx="6174644" cy="2362995"/>
            </a:xfrm>
            <a:prstGeom prst="roundRect">
              <a:avLst>
                <a:gd name="adj" fmla="val 8519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25" name="Lorem ipsum dolor sit amet, consectetur adipiscing elit."/>
            <p:cNvSpPr txBox="1"/>
            <p:nvPr/>
          </p:nvSpPr>
          <p:spPr>
            <a:xfrm>
              <a:off x="8284375" y="6020758"/>
              <a:ext cx="4127399" cy="8412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consectetur adipiscing elit.</a:t>
              </a:r>
            </a:p>
          </p:txBody>
        </p:sp>
        <p:sp>
          <p:nvSpPr>
            <p:cNvPr id="1026" name="Title type here"/>
            <p:cNvSpPr txBox="1"/>
            <p:nvPr/>
          </p:nvSpPr>
          <p:spPr>
            <a:xfrm>
              <a:off x="8300117" y="5416584"/>
              <a:ext cx="3605878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Title type here</a:t>
              </a:r>
            </a:p>
          </p:txBody>
        </p:sp>
        <p:sp>
          <p:nvSpPr>
            <p:cNvPr id="1027" name="Rounded Rectangle"/>
            <p:cNvSpPr/>
            <p:nvPr/>
          </p:nvSpPr>
          <p:spPr>
            <a:xfrm>
              <a:off x="6719085" y="7523651"/>
              <a:ext cx="6174644" cy="2362995"/>
            </a:xfrm>
            <a:prstGeom prst="roundRect">
              <a:avLst>
                <a:gd name="adj" fmla="val 8519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28" name="Lorem ipsum dolor sit amet, consectetur adipiscing elit."/>
            <p:cNvSpPr txBox="1"/>
            <p:nvPr/>
          </p:nvSpPr>
          <p:spPr>
            <a:xfrm>
              <a:off x="8284375" y="8545283"/>
              <a:ext cx="4127399" cy="8412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consectetur adipiscing elit.</a:t>
              </a:r>
            </a:p>
          </p:txBody>
        </p:sp>
        <p:sp>
          <p:nvSpPr>
            <p:cNvPr id="1029" name="Title type here"/>
            <p:cNvSpPr txBox="1"/>
            <p:nvPr/>
          </p:nvSpPr>
          <p:spPr>
            <a:xfrm>
              <a:off x="8300117" y="7941108"/>
              <a:ext cx="3605878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Title type here</a:t>
              </a:r>
            </a:p>
          </p:txBody>
        </p:sp>
        <p:sp>
          <p:nvSpPr>
            <p:cNvPr id="1030" name="Lorem ipsum dolor sit amet, consectetur adipiscing elit."/>
            <p:cNvSpPr txBox="1"/>
            <p:nvPr/>
          </p:nvSpPr>
          <p:spPr>
            <a:xfrm>
              <a:off x="14978060" y="3496234"/>
              <a:ext cx="4127399" cy="8412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consectetur adipiscing elit.</a:t>
              </a:r>
            </a:p>
          </p:txBody>
        </p:sp>
        <p:sp>
          <p:nvSpPr>
            <p:cNvPr id="1031" name="Title type here"/>
            <p:cNvSpPr txBox="1"/>
            <p:nvPr/>
          </p:nvSpPr>
          <p:spPr>
            <a:xfrm>
              <a:off x="14993801" y="2892060"/>
              <a:ext cx="3605879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Title type here</a:t>
              </a:r>
            </a:p>
          </p:txBody>
        </p:sp>
        <p:sp>
          <p:nvSpPr>
            <p:cNvPr id="1032" name="Lorem ipsum dolor sit amet, consectetur adipiscing elit."/>
            <p:cNvSpPr txBox="1"/>
            <p:nvPr/>
          </p:nvSpPr>
          <p:spPr>
            <a:xfrm>
              <a:off x="14978060" y="6020758"/>
              <a:ext cx="4127399" cy="8412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consectetur adipiscing elit.</a:t>
              </a:r>
            </a:p>
          </p:txBody>
        </p:sp>
        <p:sp>
          <p:nvSpPr>
            <p:cNvPr id="1033" name="Title type here"/>
            <p:cNvSpPr txBox="1"/>
            <p:nvPr/>
          </p:nvSpPr>
          <p:spPr>
            <a:xfrm>
              <a:off x="14993801" y="5416584"/>
              <a:ext cx="3605879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Title type here</a:t>
              </a:r>
            </a:p>
          </p:txBody>
        </p:sp>
        <p:sp>
          <p:nvSpPr>
            <p:cNvPr id="1034" name="Lorem ipsum dolor sit amet, consectetur adipiscing elit."/>
            <p:cNvSpPr txBox="1"/>
            <p:nvPr/>
          </p:nvSpPr>
          <p:spPr>
            <a:xfrm>
              <a:off x="14978060" y="8545283"/>
              <a:ext cx="4127399" cy="8412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FFFFFF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Lorem ipsum dolor sit amet, consectetur adipiscing elit.</a:t>
              </a:r>
            </a:p>
          </p:txBody>
        </p:sp>
        <p:sp>
          <p:nvSpPr>
            <p:cNvPr id="1035" name="Title type here"/>
            <p:cNvSpPr txBox="1"/>
            <p:nvPr/>
          </p:nvSpPr>
          <p:spPr>
            <a:xfrm>
              <a:off x="14993801" y="7941108"/>
              <a:ext cx="3605879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600" b="0">
                  <a:solidFill>
                    <a:srgbClr val="FFFFFF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bg2"/>
                  </a:solidFill>
                </a:rPr>
                <a:t>Title type here</a:t>
              </a:r>
            </a:p>
          </p:txBody>
        </p:sp>
        <p:sp>
          <p:nvSpPr>
            <p:cNvPr id="1036" name="Graphic 6"/>
            <p:cNvSpPr/>
            <p:nvPr/>
          </p:nvSpPr>
          <p:spPr>
            <a:xfrm>
              <a:off x="561120" y="3295766"/>
              <a:ext cx="677330" cy="7206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64" h="20715" extrusionOk="0">
                  <a:moveTo>
                    <a:pt x="20690" y="7545"/>
                  </a:moveTo>
                  <a:cubicBezTo>
                    <a:pt x="20327" y="7208"/>
                    <a:pt x="19738" y="7210"/>
                    <a:pt x="19376" y="7548"/>
                  </a:cubicBezTo>
                  <a:lnTo>
                    <a:pt x="8203" y="17980"/>
                  </a:lnTo>
                  <a:cubicBezTo>
                    <a:pt x="6754" y="19326"/>
                    <a:pt x="4400" y="19326"/>
                    <a:pt x="2947" y="17978"/>
                  </a:cubicBezTo>
                  <a:cubicBezTo>
                    <a:pt x="1496" y="16630"/>
                    <a:pt x="1496" y="14443"/>
                    <a:pt x="2948" y="13096"/>
                  </a:cubicBezTo>
                  <a:lnTo>
                    <a:pt x="14451" y="2356"/>
                  </a:lnTo>
                  <a:cubicBezTo>
                    <a:pt x="15356" y="1516"/>
                    <a:pt x="16827" y="1516"/>
                    <a:pt x="17735" y="2358"/>
                  </a:cubicBezTo>
                  <a:cubicBezTo>
                    <a:pt x="18642" y="3201"/>
                    <a:pt x="18642" y="4567"/>
                    <a:pt x="17735" y="5410"/>
                  </a:cubicBezTo>
                  <a:lnTo>
                    <a:pt x="8205" y="14260"/>
                  </a:lnTo>
                  <a:cubicBezTo>
                    <a:pt x="8205" y="14260"/>
                    <a:pt x="8204" y="14261"/>
                    <a:pt x="8203" y="14262"/>
                  </a:cubicBezTo>
                  <a:cubicBezTo>
                    <a:pt x="7840" y="14597"/>
                    <a:pt x="7254" y="14596"/>
                    <a:pt x="6891" y="14260"/>
                  </a:cubicBezTo>
                  <a:cubicBezTo>
                    <a:pt x="6528" y="13923"/>
                    <a:pt x="6528" y="13377"/>
                    <a:pt x="6891" y="13040"/>
                  </a:cubicBezTo>
                  <a:lnTo>
                    <a:pt x="11491" y="8767"/>
                  </a:lnTo>
                  <a:cubicBezTo>
                    <a:pt x="11854" y="8430"/>
                    <a:pt x="11854" y="7883"/>
                    <a:pt x="11491" y="7546"/>
                  </a:cubicBezTo>
                  <a:cubicBezTo>
                    <a:pt x="11128" y="7209"/>
                    <a:pt x="10540" y="7209"/>
                    <a:pt x="10177" y="7546"/>
                  </a:cubicBezTo>
                  <a:lnTo>
                    <a:pt x="5577" y="11819"/>
                  </a:lnTo>
                  <a:cubicBezTo>
                    <a:pt x="4488" y="12830"/>
                    <a:pt x="4488" y="14469"/>
                    <a:pt x="5577" y="15481"/>
                  </a:cubicBezTo>
                  <a:cubicBezTo>
                    <a:pt x="6666" y="16492"/>
                    <a:pt x="8431" y="16492"/>
                    <a:pt x="9520" y="15481"/>
                  </a:cubicBezTo>
                  <a:cubicBezTo>
                    <a:pt x="9521" y="15480"/>
                    <a:pt x="9522" y="15478"/>
                    <a:pt x="9523" y="15477"/>
                  </a:cubicBezTo>
                  <a:lnTo>
                    <a:pt x="19049" y="6630"/>
                  </a:lnTo>
                  <a:cubicBezTo>
                    <a:pt x="20683" y="5113"/>
                    <a:pt x="20683" y="2654"/>
                    <a:pt x="19049" y="1137"/>
                  </a:cubicBezTo>
                  <a:cubicBezTo>
                    <a:pt x="17415" y="-379"/>
                    <a:pt x="14767" y="-379"/>
                    <a:pt x="13135" y="1137"/>
                  </a:cubicBezTo>
                  <a:lnTo>
                    <a:pt x="1631" y="11877"/>
                  </a:lnTo>
                  <a:cubicBezTo>
                    <a:pt x="-544" y="13897"/>
                    <a:pt x="-544" y="17176"/>
                    <a:pt x="1633" y="19199"/>
                  </a:cubicBezTo>
                  <a:cubicBezTo>
                    <a:pt x="3812" y="21221"/>
                    <a:pt x="7342" y="21221"/>
                    <a:pt x="9520" y="19199"/>
                  </a:cubicBezTo>
                  <a:lnTo>
                    <a:pt x="20694" y="8765"/>
                  </a:lnTo>
                  <a:cubicBezTo>
                    <a:pt x="21056" y="8427"/>
                    <a:pt x="21054" y="7881"/>
                    <a:pt x="20690" y="754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37" name="Graphic 6"/>
            <p:cNvSpPr/>
            <p:nvPr/>
          </p:nvSpPr>
          <p:spPr>
            <a:xfrm>
              <a:off x="561120" y="5820290"/>
              <a:ext cx="677330" cy="7206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64" h="20715" extrusionOk="0">
                  <a:moveTo>
                    <a:pt x="20690" y="7545"/>
                  </a:moveTo>
                  <a:cubicBezTo>
                    <a:pt x="20327" y="7208"/>
                    <a:pt x="19738" y="7210"/>
                    <a:pt x="19376" y="7548"/>
                  </a:cubicBezTo>
                  <a:lnTo>
                    <a:pt x="8203" y="17980"/>
                  </a:lnTo>
                  <a:cubicBezTo>
                    <a:pt x="6754" y="19326"/>
                    <a:pt x="4400" y="19326"/>
                    <a:pt x="2947" y="17978"/>
                  </a:cubicBezTo>
                  <a:cubicBezTo>
                    <a:pt x="1496" y="16630"/>
                    <a:pt x="1496" y="14443"/>
                    <a:pt x="2948" y="13096"/>
                  </a:cubicBezTo>
                  <a:lnTo>
                    <a:pt x="14451" y="2356"/>
                  </a:lnTo>
                  <a:cubicBezTo>
                    <a:pt x="15356" y="1516"/>
                    <a:pt x="16827" y="1516"/>
                    <a:pt x="17735" y="2358"/>
                  </a:cubicBezTo>
                  <a:cubicBezTo>
                    <a:pt x="18642" y="3201"/>
                    <a:pt x="18642" y="4567"/>
                    <a:pt x="17735" y="5410"/>
                  </a:cubicBezTo>
                  <a:lnTo>
                    <a:pt x="8205" y="14260"/>
                  </a:lnTo>
                  <a:cubicBezTo>
                    <a:pt x="8205" y="14260"/>
                    <a:pt x="8204" y="14261"/>
                    <a:pt x="8203" y="14262"/>
                  </a:cubicBezTo>
                  <a:cubicBezTo>
                    <a:pt x="7840" y="14597"/>
                    <a:pt x="7254" y="14596"/>
                    <a:pt x="6891" y="14260"/>
                  </a:cubicBezTo>
                  <a:cubicBezTo>
                    <a:pt x="6528" y="13923"/>
                    <a:pt x="6528" y="13377"/>
                    <a:pt x="6891" y="13040"/>
                  </a:cubicBezTo>
                  <a:lnTo>
                    <a:pt x="11491" y="8767"/>
                  </a:lnTo>
                  <a:cubicBezTo>
                    <a:pt x="11854" y="8430"/>
                    <a:pt x="11854" y="7883"/>
                    <a:pt x="11491" y="7546"/>
                  </a:cubicBezTo>
                  <a:cubicBezTo>
                    <a:pt x="11128" y="7209"/>
                    <a:pt x="10540" y="7209"/>
                    <a:pt x="10177" y="7546"/>
                  </a:cubicBezTo>
                  <a:lnTo>
                    <a:pt x="5577" y="11819"/>
                  </a:lnTo>
                  <a:cubicBezTo>
                    <a:pt x="4488" y="12830"/>
                    <a:pt x="4488" y="14469"/>
                    <a:pt x="5577" y="15481"/>
                  </a:cubicBezTo>
                  <a:cubicBezTo>
                    <a:pt x="6666" y="16492"/>
                    <a:pt x="8431" y="16492"/>
                    <a:pt x="9520" y="15481"/>
                  </a:cubicBezTo>
                  <a:cubicBezTo>
                    <a:pt x="9521" y="15480"/>
                    <a:pt x="9522" y="15478"/>
                    <a:pt x="9523" y="15477"/>
                  </a:cubicBezTo>
                  <a:lnTo>
                    <a:pt x="19049" y="6630"/>
                  </a:lnTo>
                  <a:cubicBezTo>
                    <a:pt x="20683" y="5113"/>
                    <a:pt x="20683" y="2654"/>
                    <a:pt x="19049" y="1137"/>
                  </a:cubicBezTo>
                  <a:cubicBezTo>
                    <a:pt x="17415" y="-379"/>
                    <a:pt x="14767" y="-379"/>
                    <a:pt x="13135" y="1137"/>
                  </a:cubicBezTo>
                  <a:lnTo>
                    <a:pt x="1631" y="11877"/>
                  </a:lnTo>
                  <a:cubicBezTo>
                    <a:pt x="-544" y="13897"/>
                    <a:pt x="-544" y="17176"/>
                    <a:pt x="1633" y="19199"/>
                  </a:cubicBezTo>
                  <a:cubicBezTo>
                    <a:pt x="3812" y="21221"/>
                    <a:pt x="7342" y="21221"/>
                    <a:pt x="9520" y="19199"/>
                  </a:cubicBezTo>
                  <a:lnTo>
                    <a:pt x="20694" y="8765"/>
                  </a:lnTo>
                  <a:cubicBezTo>
                    <a:pt x="21056" y="8427"/>
                    <a:pt x="21054" y="7881"/>
                    <a:pt x="20690" y="754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38" name="Graphic 6"/>
            <p:cNvSpPr/>
            <p:nvPr/>
          </p:nvSpPr>
          <p:spPr>
            <a:xfrm>
              <a:off x="561120" y="8344814"/>
              <a:ext cx="677330" cy="7206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64" h="20715" extrusionOk="0">
                  <a:moveTo>
                    <a:pt x="20690" y="7545"/>
                  </a:moveTo>
                  <a:cubicBezTo>
                    <a:pt x="20327" y="7208"/>
                    <a:pt x="19738" y="7210"/>
                    <a:pt x="19376" y="7548"/>
                  </a:cubicBezTo>
                  <a:lnTo>
                    <a:pt x="8203" y="17980"/>
                  </a:lnTo>
                  <a:cubicBezTo>
                    <a:pt x="6754" y="19326"/>
                    <a:pt x="4400" y="19326"/>
                    <a:pt x="2947" y="17978"/>
                  </a:cubicBezTo>
                  <a:cubicBezTo>
                    <a:pt x="1496" y="16630"/>
                    <a:pt x="1496" y="14443"/>
                    <a:pt x="2948" y="13096"/>
                  </a:cubicBezTo>
                  <a:lnTo>
                    <a:pt x="14451" y="2356"/>
                  </a:lnTo>
                  <a:cubicBezTo>
                    <a:pt x="15356" y="1516"/>
                    <a:pt x="16827" y="1516"/>
                    <a:pt x="17735" y="2358"/>
                  </a:cubicBezTo>
                  <a:cubicBezTo>
                    <a:pt x="18642" y="3201"/>
                    <a:pt x="18642" y="4567"/>
                    <a:pt x="17735" y="5410"/>
                  </a:cubicBezTo>
                  <a:lnTo>
                    <a:pt x="8205" y="14260"/>
                  </a:lnTo>
                  <a:cubicBezTo>
                    <a:pt x="8205" y="14260"/>
                    <a:pt x="8204" y="14261"/>
                    <a:pt x="8203" y="14262"/>
                  </a:cubicBezTo>
                  <a:cubicBezTo>
                    <a:pt x="7840" y="14597"/>
                    <a:pt x="7254" y="14596"/>
                    <a:pt x="6891" y="14260"/>
                  </a:cubicBezTo>
                  <a:cubicBezTo>
                    <a:pt x="6528" y="13923"/>
                    <a:pt x="6528" y="13377"/>
                    <a:pt x="6891" y="13040"/>
                  </a:cubicBezTo>
                  <a:lnTo>
                    <a:pt x="11491" y="8767"/>
                  </a:lnTo>
                  <a:cubicBezTo>
                    <a:pt x="11854" y="8430"/>
                    <a:pt x="11854" y="7883"/>
                    <a:pt x="11491" y="7546"/>
                  </a:cubicBezTo>
                  <a:cubicBezTo>
                    <a:pt x="11128" y="7209"/>
                    <a:pt x="10540" y="7209"/>
                    <a:pt x="10177" y="7546"/>
                  </a:cubicBezTo>
                  <a:lnTo>
                    <a:pt x="5577" y="11819"/>
                  </a:lnTo>
                  <a:cubicBezTo>
                    <a:pt x="4488" y="12830"/>
                    <a:pt x="4488" y="14469"/>
                    <a:pt x="5577" y="15481"/>
                  </a:cubicBezTo>
                  <a:cubicBezTo>
                    <a:pt x="6666" y="16492"/>
                    <a:pt x="8431" y="16492"/>
                    <a:pt x="9520" y="15481"/>
                  </a:cubicBezTo>
                  <a:cubicBezTo>
                    <a:pt x="9521" y="15480"/>
                    <a:pt x="9522" y="15478"/>
                    <a:pt x="9523" y="15477"/>
                  </a:cubicBezTo>
                  <a:lnTo>
                    <a:pt x="19049" y="6630"/>
                  </a:lnTo>
                  <a:cubicBezTo>
                    <a:pt x="20683" y="5113"/>
                    <a:pt x="20683" y="2654"/>
                    <a:pt x="19049" y="1137"/>
                  </a:cubicBezTo>
                  <a:cubicBezTo>
                    <a:pt x="17415" y="-379"/>
                    <a:pt x="14767" y="-379"/>
                    <a:pt x="13135" y="1137"/>
                  </a:cubicBezTo>
                  <a:lnTo>
                    <a:pt x="1631" y="11877"/>
                  </a:lnTo>
                  <a:cubicBezTo>
                    <a:pt x="-544" y="13897"/>
                    <a:pt x="-544" y="17176"/>
                    <a:pt x="1633" y="19199"/>
                  </a:cubicBezTo>
                  <a:cubicBezTo>
                    <a:pt x="3812" y="21221"/>
                    <a:pt x="7342" y="21221"/>
                    <a:pt x="9520" y="19199"/>
                  </a:cubicBezTo>
                  <a:lnTo>
                    <a:pt x="20694" y="8765"/>
                  </a:lnTo>
                  <a:cubicBezTo>
                    <a:pt x="21056" y="8427"/>
                    <a:pt x="21054" y="7881"/>
                    <a:pt x="20690" y="754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39" name="Graphic 6"/>
            <p:cNvSpPr/>
            <p:nvPr/>
          </p:nvSpPr>
          <p:spPr>
            <a:xfrm>
              <a:off x="7261486" y="3295766"/>
              <a:ext cx="677330" cy="7206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64" h="20715" extrusionOk="0">
                  <a:moveTo>
                    <a:pt x="20690" y="7545"/>
                  </a:moveTo>
                  <a:cubicBezTo>
                    <a:pt x="20327" y="7208"/>
                    <a:pt x="19738" y="7210"/>
                    <a:pt x="19376" y="7548"/>
                  </a:cubicBezTo>
                  <a:lnTo>
                    <a:pt x="8203" y="17980"/>
                  </a:lnTo>
                  <a:cubicBezTo>
                    <a:pt x="6754" y="19326"/>
                    <a:pt x="4400" y="19326"/>
                    <a:pt x="2947" y="17978"/>
                  </a:cubicBezTo>
                  <a:cubicBezTo>
                    <a:pt x="1496" y="16630"/>
                    <a:pt x="1496" y="14443"/>
                    <a:pt x="2948" y="13096"/>
                  </a:cubicBezTo>
                  <a:lnTo>
                    <a:pt x="14451" y="2356"/>
                  </a:lnTo>
                  <a:cubicBezTo>
                    <a:pt x="15356" y="1516"/>
                    <a:pt x="16827" y="1516"/>
                    <a:pt x="17735" y="2358"/>
                  </a:cubicBezTo>
                  <a:cubicBezTo>
                    <a:pt x="18642" y="3201"/>
                    <a:pt x="18642" y="4567"/>
                    <a:pt x="17735" y="5410"/>
                  </a:cubicBezTo>
                  <a:lnTo>
                    <a:pt x="8205" y="14260"/>
                  </a:lnTo>
                  <a:cubicBezTo>
                    <a:pt x="8205" y="14260"/>
                    <a:pt x="8204" y="14261"/>
                    <a:pt x="8203" y="14262"/>
                  </a:cubicBezTo>
                  <a:cubicBezTo>
                    <a:pt x="7840" y="14597"/>
                    <a:pt x="7254" y="14596"/>
                    <a:pt x="6891" y="14260"/>
                  </a:cubicBezTo>
                  <a:cubicBezTo>
                    <a:pt x="6528" y="13923"/>
                    <a:pt x="6528" y="13377"/>
                    <a:pt x="6891" y="13040"/>
                  </a:cubicBezTo>
                  <a:lnTo>
                    <a:pt x="11491" y="8767"/>
                  </a:lnTo>
                  <a:cubicBezTo>
                    <a:pt x="11854" y="8430"/>
                    <a:pt x="11854" y="7883"/>
                    <a:pt x="11491" y="7546"/>
                  </a:cubicBezTo>
                  <a:cubicBezTo>
                    <a:pt x="11128" y="7209"/>
                    <a:pt x="10540" y="7209"/>
                    <a:pt x="10177" y="7546"/>
                  </a:cubicBezTo>
                  <a:lnTo>
                    <a:pt x="5577" y="11819"/>
                  </a:lnTo>
                  <a:cubicBezTo>
                    <a:pt x="4488" y="12830"/>
                    <a:pt x="4488" y="14469"/>
                    <a:pt x="5577" y="15481"/>
                  </a:cubicBezTo>
                  <a:cubicBezTo>
                    <a:pt x="6666" y="16492"/>
                    <a:pt x="8431" y="16492"/>
                    <a:pt x="9520" y="15481"/>
                  </a:cubicBezTo>
                  <a:cubicBezTo>
                    <a:pt x="9521" y="15480"/>
                    <a:pt x="9522" y="15478"/>
                    <a:pt x="9523" y="15477"/>
                  </a:cubicBezTo>
                  <a:lnTo>
                    <a:pt x="19049" y="6630"/>
                  </a:lnTo>
                  <a:cubicBezTo>
                    <a:pt x="20683" y="5113"/>
                    <a:pt x="20683" y="2654"/>
                    <a:pt x="19049" y="1137"/>
                  </a:cubicBezTo>
                  <a:cubicBezTo>
                    <a:pt x="17415" y="-379"/>
                    <a:pt x="14767" y="-379"/>
                    <a:pt x="13135" y="1137"/>
                  </a:cubicBezTo>
                  <a:lnTo>
                    <a:pt x="1631" y="11877"/>
                  </a:lnTo>
                  <a:cubicBezTo>
                    <a:pt x="-544" y="13897"/>
                    <a:pt x="-544" y="17176"/>
                    <a:pt x="1633" y="19199"/>
                  </a:cubicBezTo>
                  <a:cubicBezTo>
                    <a:pt x="3812" y="21221"/>
                    <a:pt x="7342" y="21221"/>
                    <a:pt x="9520" y="19199"/>
                  </a:cubicBezTo>
                  <a:lnTo>
                    <a:pt x="20694" y="8765"/>
                  </a:lnTo>
                  <a:cubicBezTo>
                    <a:pt x="21056" y="8427"/>
                    <a:pt x="21054" y="7881"/>
                    <a:pt x="20690" y="754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40" name="Graphic 6"/>
            <p:cNvSpPr/>
            <p:nvPr/>
          </p:nvSpPr>
          <p:spPr>
            <a:xfrm>
              <a:off x="7261486" y="5820290"/>
              <a:ext cx="677330" cy="7206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64" h="20715" extrusionOk="0">
                  <a:moveTo>
                    <a:pt x="20690" y="7545"/>
                  </a:moveTo>
                  <a:cubicBezTo>
                    <a:pt x="20327" y="7208"/>
                    <a:pt x="19738" y="7210"/>
                    <a:pt x="19376" y="7548"/>
                  </a:cubicBezTo>
                  <a:lnTo>
                    <a:pt x="8203" y="17980"/>
                  </a:lnTo>
                  <a:cubicBezTo>
                    <a:pt x="6754" y="19326"/>
                    <a:pt x="4400" y="19326"/>
                    <a:pt x="2947" y="17978"/>
                  </a:cubicBezTo>
                  <a:cubicBezTo>
                    <a:pt x="1496" y="16630"/>
                    <a:pt x="1496" y="14443"/>
                    <a:pt x="2948" y="13096"/>
                  </a:cubicBezTo>
                  <a:lnTo>
                    <a:pt x="14451" y="2356"/>
                  </a:lnTo>
                  <a:cubicBezTo>
                    <a:pt x="15356" y="1516"/>
                    <a:pt x="16827" y="1516"/>
                    <a:pt x="17735" y="2358"/>
                  </a:cubicBezTo>
                  <a:cubicBezTo>
                    <a:pt x="18642" y="3201"/>
                    <a:pt x="18642" y="4567"/>
                    <a:pt x="17735" y="5410"/>
                  </a:cubicBezTo>
                  <a:lnTo>
                    <a:pt x="8205" y="14260"/>
                  </a:lnTo>
                  <a:cubicBezTo>
                    <a:pt x="8205" y="14260"/>
                    <a:pt x="8204" y="14261"/>
                    <a:pt x="8203" y="14262"/>
                  </a:cubicBezTo>
                  <a:cubicBezTo>
                    <a:pt x="7840" y="14597"/>
                    <a:pt x="7254" y="14596"/>
                    <a:pt x="6891" y="14260"/>
                  </a:cubicBezTo>
                  <a:cubicBezTo>
                    <a:pt x="6528" y="13923"/>
                    <a:pt x="6528" y="13377"/>
                    <a:pt x="6891" y="13040"/>
                  </a:cubicBezTo>
                  <a:lnTo>
                    <a:pt x="11491" y="8767"/>
                  </a:lnTo>
                  <a:cubicBezTo>
                    <a:pt x="11854" y="8430"/>
                    <a:pt x="11854" y="7883"/>
                    <a:pt x="11491" y="7546"/>
                  </a:cubicBezTo>
                  <a:cubicBezTo>
                    <a:pt x="11128" y="7209"/>
                    <a:pt x="10540" y="7209"/>
                    <a:pt x="10177" y="7546"/>
                  </a:cubicBezTo>
                  <a:lnTo>
                    <a:pt x="5577" y="11819"/>
                  </a:lnTo>
                  <a:cubicBezTo>
                    <a:pt x="4488" y="12830"/>
                    <a:pt x="4488" y="14469"/>
                    <a:pt x="5577" y="15481"/>
                  </a:cubicBezTo>
                  <a:cubicBezTo>
                    <a:pt x="6666" y="16492"/>
                    <a:pt x="8431" y="16492"/>
                    <a:pt x="9520" y="15481"/>
                  </a:cubicBezTo>
                  <a:cubicBezTo>
                    <a:pt x="9521" y="15480"/>
                    <a:pt x="9522" y="15478"/>
                    <a:pt x="9523" y="15477"/>
                  </a:cubicBezTo>
                  <a:lnTo>
                    <a:pt x="19049" y="6630"/>
                  </a:lnTo>
                  <a:cubicBezTo>
                    <a:pt x="20683" y="5113"/>
                    <a:pt x="20683" y="2654"/>
                    <a:pt x="19049" y="1137"/>
                  </a:cubicBezTo>
                  <a:cubicBezTo>
                    <a:pt x="17415" y="-379"/>
                    <a:pt x="14767" y="-379"/>
                    <a:pt x="13135" y="1137"/>
                  </a:cubicBezTo>
                  <a:lnTo>
                    <a:pt x="1631" y="11877"/>
                  </a:lnTo>
                  <a:cubicBezTo>
                    <a:pt x="-544" y="13897"/>
                    <a:pt x="-544" y="17176"/>
                    <a:pt x="1633" y="19199"/>
                  </a:cubicBezTo>
                  <a:cubicBezTo>
                    <a:pt x="3812" y="21221"/>
                    <a:pt x="7342" y="21221"/>
                    <a:pt x="9520" y="19199"/>
                  </a:cubicBezTo>
                  <a:lnTo>
                    <a:pt x="20694" y="8765"/>
                  </a:lnTo>
                  <a:cubicBezTo>
                    <a:pt x="21056" y="8427"/>
                    <a:pt x="21054" y="7881"/>
                    <a:pt x="20690" y="754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41" name="Graphic 6"/>
            <p:cNvSpPr/>
            <p:nvPr/>
          </p:nvSpPr>
          <p:spPr>
            <a:xfrm>
              <a:off x="7261486" y="8344814"/>
              <a:ext cx="677330" cy="7206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64" h="20715" extrusionOk="0">
                  <a:moveTo>
                    <a:pt x="20690" y="7545"/>
                  </a:moveTo>
                  <a:cubicBezTo>
                    <a:pt x="20327" y="7208"/>
                    <a:pt x="19738" y="7210"/>
                    <a:pt x="19376" y="7548"/>
                  </a:cubicBezTo>
                  <a:lnTo>
                    <a:pt x="8203" y="17980"/>
                  </a:lnTo>
                  <a:cubicBezTo>
                    <a:pt x="6754" y="19326"/>
                    <a:pt x="4400" y="19326"/>
                    <a:pt x="2947" y="17978"/>
                  </a:cubicBezTo>
                  <a:cubicBezTo>
                    <a:pt x="1496" y="16630"/>
                    <a:pt x="1496" y="14443"/>
                    <a:pt x="2948" y="13096"/>
                  </a:cubicBezTo>
                  <a:lnTo>
                    <a:pt x="14451" y="2356"/>
                  </a:lnTo>
                  <a:cubicBezTo>
                    <a:pt x="15356" y="1516"/>
                    <a:pt x="16827" y="1516"/>
                    <a:pt x="17735" y="2358"/>
                  </a:cubicBezTo>
                  <a:cubicBezTo>
                    <a:pt x="18642" y="3201"/>
                    <a:pt x="18642" y="4567"/>
                    <a:pt x="17735" y="5410"/>
                  </a:cubicBezTo>
                  <a:lnTo>
                    <a:pt x="8205" y="14260"/>
                  </a:lnTo>
                  <a:cubicBezTo>
                    <a:pt x="8205" y="14260"/>
                    <a:pt x="8204" y="14261"/>
                    <a:pt x="8203" y="14262"/>
                  </a:cubicBezTo>
                  <a:cubicBezTo>
                    <a:pt x="7840" y="14597"/>
                    <a:pt x="7254" y="14596"/>
                    <a:pt x="6891" y="14260"/>
                  </a:cubicBezTo>
                  <a:cubicBezTo>
                    <a:pt x="6528" y="13923"/>
                    <a:pt x="6528" y="13377"/>
                    <a:pt x="6891" y="13040"/>
                  </a:cubicBezTo>
                  <a:lnTo>
                    <a:pt x="11491" y="8767"/>
                  </a:lnTo>
                  <a:cubicBezTo>
                    <a:pt x="11854" y="8430"/>
                    <a:pt x="11854" y="7883"/>
                    <a:pt x="11491" y="7546"/>
                  </a:cubicBezTo>
                  <a:cubicBezTo>
                    <a:pt x="11128" y="7209"/>
                    <a:pt x="10540" y="7209"/>
                    <a:pt x="10177" y="7546"/>
                  </a:cubicBezTo>
                  <a:lnTo>
                    <a:pt x="5577" y="11819"/>
                  </a:lnTo>
                  <a:cubicBezTo>
                    <a:pt x="4488" y="12830"/>
                    <a:pt x="4488" y="14469"/>
                    <a:pt x="5577" y="15481"/>
                  </a:cubicBezTo>
                  <a:cubicBezTo>
                    <a:pt x="6666" y="16492"/>
                    <a:pt x="8431" y="16492"/>
                    <a:pt x="9520" y="15481"/>
                  </a:cubicBezTo>
                  <a:cubicBezTo>
                    <a:pt x="9521" y="15480"/>
                    <a:pt x="9522" y="15478"/>
                    <a:pt x="9523" y="15477"/>
                  </a:cubicBezTo>
                  <a:lnTo>
                    <a:pt x="19049" y="6630"/>
                  </a:lnTo>
                  <a:cubicBezTo>
                    <a:pt x="20683" y="5113"/>
                    <a:pt x="20683" y="2654"/>
                    <a:pt x="19049" y="1137"/>
                  </a:cubicBezTo>
                  <a:cubicBezTo>
                    <a:pt x="17415" y="-379"/>
                    <a:pt x="14767" y="-379"/>
                    <a:pt x="13135" y="1137"/>
                  </a:cubicBezTo>
                  <a:lnTo>
                    <a:pt x="1631" y="11877"/>
                  </a:lnTo>
                  <a:cubicBezTo>
                    <a:pt x="-544" y="13897"/>
                    <a:pt x="-544" y="17176"/>
                    <a:pt x="1633" y="19199"/>
                  </a:cubicBezTo>
                  <a:cubicBezTo>
                    <a:pt x="3812" y="21221"/>
                    <a:pt x="7342" y="21221"/>
                    <a:pt x="9520" y="19199"/>
                  </a:cubicBezTo>
                  <a:lnTo>
                    <a:pt x="20694" y="8765"/>
                  </a:lnTo>
                  <a:cubicBezTo>
                    <a:pt x="21056" y="8427"/>
                    <a:pt x="21054" y="7881"/>
                    <a:pt x="20690" y="754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42" name="Graphic 6"/>
            <p:cNvSpPr/>
            <p:nvPr/>
          </p:nvSpPr>
          <p:spPr>
            <a:xfrm>
              <a:off x="13961850" y="3295766"/>
              <a:ext cx="677331" cy="7206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64" h="20715" extrusionOk="0">
                  <a:moveTo>
                    <a:pt x="20690" y="7545"/>
                  </a:moveTo>
                  <a:cubicBezTo>
                    <a:pt x="20327" y="7208"/>
                    <a:pt x="19738" y="7210"/>
                    <a:pt x="19376" y="7548"/>
                  </a:cubicBezTo>
                  <a:lnTo>
                    <a:pt x="8203" y="17980"/>
                  </a:lnTo>
                  <a:cubicBezTo>
                    <a:pt x="6754" y="19326"/>
                    <a:pt x="4400" y="19326"/>
                    <a:pt x="2947" y="17978"/>
                  </a:cubicBezTo>
                  <a:cubicBezTo>
                    <a:pt x="1496" y="16630"/>
                    <a:pt x="1496" y="14443"/>
                    <a:pt x="2948" y="13096"/>
                  </a:cubicBezTo>
                  <a:lnTo>
                    <a:pt x="14451" y="2356"/>
                  </a:lnTo>
                  <a:cubicBezTo>
                    <a:pt x="15356" y="1516"/>
                    <a:pt x="16827" y="1516"/>
                    <a:pt x="17735" y="2358"/>
                  </a:cubicBezTo>
                  <a:cubicBezTo>
                    <a:pt x="18642" y="3201"/>
                    <a:pt x="18642" y="4567"/>
                    <a:pt x="17735" y="5410"/>
                  </a:cubicBezTo>
                  <a:lnTo>
                    <a:pt x="8205" y="14260"/>
                  </a:lnTo>
                  <a:cubicBezTo>
                    <a:pt x="8205" y="14260"/>
                    <a:pt x="8204" y="14261"/>
                    <a:pt x="8203" y="14262"/>
                  </a:cubicBezTo>
                  <a:cubicBezTo>
                    <a:pt x="7840" y="14597"/>
                    <a:pt x="7254" y="14596"/>
                    <a:pt x="6891" y="14260"/>
                  </a:cubicBezTo>
                  <a:cubicBezTo>
                    <a:pt x="6528" y="13923"/>
                    <a:pt x="6528" y="13377"/>
                    <a:pt x="6891" y="13040"/>
                  </a:cubicBezTo>
                  <a:lnTo>
                    <a:pt x="11491" y="8767"/>
                  </a:lnTo>
                  <a:cubicBezTo>
                    <a:pt x="11854" y="8430"/>
                    <a:pt x="11854" y="7883"/>
                    <a:pt x="11491" y="7546"/>
                  </a:cubicBezTo>
                  <a:cubicBezTo>
                    <a:pt x="11128" y="7209"/>
                    <a:pt x="10540" y="7209"/>
                    <a:pt x="10177" y="7546"/>
                  </a:cubicBezTo>
                  <a:lnTo>
                    <a:pt x="5577" y="11819"/>
                  </a:lnTo>
                  <a:cubicBezTo>
                    <a:pt x="4488" y="12830"/>
                    <a:pt x="4488" y="14469"/>
                    <a:pt x="5577" y="15481"/>
                  </a:cubicBezTo>
                  <a:cubicBezTo>
                    <a:pt x="6666" y="16492"/>
                    <a:pt x="8431" y="16492"/>
                    <a:pt x="9520" y="15481"/>
                  </a:cubicBezTo>
                  <a:cubicBezTo>
                    <a:pt x="9521" y="15480"/>
                    <a:pt x="9522" y="15478"/>
                    <a:pt x="9523" y="15477"/>
                  </a:cubicBezTo>
                  <a:lnTo>
                    <a:pt x="19049" y="6630"/>
                  </a:lnTo>
                  <a:cubicBezTo>
                    <a:pt x="20683" y="5113"/>
                    <a:pt x="20683" y="2654"/>
                    <a:pt x="19049" y="1137"/>
                  </a:cubicBezTo>
                  <a:cubicBezTo>
                    <a:pt x="17415" y="-379"/>
                    <a:pt x="14767" y="-379"/>
                    <a:pt x="13135" y="1137"/>
                  </a:cubicBezTo>
                  <a:lnTo>
                    <a:pt x="1631" y="11877"/>
                  </a:lnTo>
                  <a:cubicBezTo>
                    <a:pt x="-544" y="13897"/>
                    <a:pt x="-544" y="17176"/>
                    <a:pt x="1633" y="19199"/>
                  </a:cubicBezTo>
                  <a:cubicBezTo>
                    <a:pt x="3812" y="21221"/>
                    <a:pt x="7342" y="21221"/>
                    <a:pt x="9520" y="19199"/>
                  </a:cubicBezTo>
                  <a:lnTo>
                    <a:pt x="20694" y="8765"/>
                  </a:lnTo>
                  <a:cubicBezTo>
                    <a:pt x="21056" y="8427"/>
                    <a:pt x="21054" y="7881"/>
                    <a:pt x="20690" y="754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43" name="Graphic 6"/>
            <p:cNvSpPr/>
            <p:nvPr/>
          </p:nvSpPr>
          <p:spPr>
            <a:xfrm>
              <a:off x="13961850" y="5820290"/>
              <a:ext cx="677331" cy="7206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64" h="20715" extrusionOk="0">
                  <a:moveTo>
                    <a:pt x="20690" y="7545"/>
                  </a:moveTo>
                  <a:cubicBezTo>
                    <a:pt x="20327" y="7208"/>
                    <a:pt x="19738" y="7210"/>
                    <a:pt x="19376" y="7548"/>
                  </a:cubicBezTo>
                  <a:lnTo>
                    <a:pt x="8203" y="17980"/>
                  </a:lnTo>
                  <a:cubicBezTo>
                    <a:pt x="6754" y="19326"/>
                    <a:pt x="4400" y="19326"/>
                    <a:pt x="2947" y="17978"/>
                  </a:cubicBezTo>
                  <a:cubicBezTo>
                    <a:pt x="1496" y="16630"/>
                    <a:pt x="1496" y="14443"/>
                    <a:pt x="2948" y="13096"/>
                  </a:cubicBezTo>
                  <a:lnTo>
                    <a:pt x="14451" y="2356"/>
                  </a:lnTo>
                  <a:cubicBezTo>
                    <a:pt x="15356" y="1516"/>
                    <a:pt x="16827" y="1516"/>
                    <a:pt x="17735" y="2358"/>
                  </a:cubicBezTo>
                  <a:cubicBezTo>
                    <a:pt x="18642" y="3201"/>
                    <a:pt x="18642" y="4567"/>
                    <a:pt x="17735" y="5410"/>
                  </a:cubicBezTo>
                  <a:lnTo>
                    <a:pt x="8205" y="14260"/>
                  </a:lnTo>
                  <a:cubicBezTo>
                    <a:pt x="8205" y="14260"/>
                    <a:pt x="8204" y="14261"/>
                    <a:pt x="8203" y="14262"/>
                  </a:cubicBezTo>
                  <a:cubicBezTo>
                    <a:pt x="7840" y="14597"/>
                    <a:pt x="7254" y="14596"/>
                    <a:pt x="6891" y="14260"/>
                  </a:cubicBezTo>
                  <a:cubicBezTo>
                    <a:pt x="6528" y="13923"/>
                    <a:pt x="6528" y="13377"/>
                    <a:pt x="6891" y="13040"/>
                  </a:cubicBezTo>
                  <a:lnTo>
                    <a:pt x="11491" y="8767"/>
                  </a:lnTo>
                  <a:cubicBezTo>
                    <a:pt x="11854" y="8430"/>
                    <a:pt x="11854" y="7883"/>
                    <a:pt x="11491" y="7546"/>
                  </a:cubicBezTo>
                  <a:cubicBezTo>
                    <a:pt x="11128" y="7209"/>
                    <a:pt x="10540" y="7209"/>
                    <a:pt x="10177" y="7546"/>
                  </a:cubicBezTo>
                  <a:lnTo>
                    <a:pt x="5577" y="11819"/>
                  </a:lnTo>
                  <a:cubicBezTo>
                    <a:pt x="4488" y="12830"/>
                    <a:pt x="4488" y="14469"/>
                    <a:pt x="5577" y="15481"/>
                  </a:cubicBezTo>
                  <a:cubicBezTo>
                    <a:pt x="6666" y="16492"/>
                    <a:pt x="8431" y="16492"/>
                    <a:pt x="9520" y="15481"/>
                  </a:cubicBezTo>
                  <a:cubicBezTo>
                    <a:pt x="9521" y="15480"/>
                    <a:pt x="9522" y="15478"/>
                    <a:pt x="9523" y="15477"/>
                  </a:cubicBezTo>
                  <a:lnTo>
                    <a:pt x="19049" y="6630"/>
                  </a:lnTo>
                  <a:cubicBezTo>
                    <a:pt x="20683" y="5113"/>
                    <a:pt x="20683" y="2654"/>
                    <a:pt x="19049" y="1137"/>
                  </a:cubicBezTo>
                  <a:cubicBezTo>
                    <a:pt x="17415" y="-379"/>
                    <a:pt x="14767" y="-379"/>
                    <a:pt x="13135" y="1137"/>
                  </a:cubicBezTo>
                  <a:lnTo>
                    <a:pt x="1631" y="11877"/>
                  </a:lnTo>
                  <a:cubicBezTo>
                    <a:pt x="-544" y="13897"/>
                    <a:pt x="-544" y="17176"/>
                    <a:pt x="1633" y="19199"/>
                  </a:cubicBezTo>
                  <a:cubicBezTo>
                    <a:pt x="3812" y="21221"/>
                    <a:pt x="7342" y="21221"/>
                    <a:pt x="9520" y="19199"/>
                  </a:cubicBezTo>
                  <a:lnTo>
                    <a:pt x="20694" y="8765"/>
                  </a:lnTo>
                  <a:cubicBezTo>
                    <a:pt x="21056" y="8427"/>
                    <a:pt x="21054" y="7881"/>
                    <a:pt x="20690" y="754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044" name="Graphic 6"/>
            <p:cNvSpPr/>
            <p:nvPr/>
          </p:nvSpPr>
          <p:spPr>
            <a:xfrm>
              <a:off x="13961850" y="8344814"/>
              <a:ext cx="677331" cy="7206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64" h="20715" extrusionOk="0">
                  <a:moveTo>
                    <a:pt x="20690" y="7545"/>
                  </a:moveTo>
                  <a:cubicBezTo>
                    <a:pt x="20327" y="7208"/>
                    <a:pt x="19738" y="7210"/>
                    <a:pt x="19376" y="7548"/>
                  </a:cubicBezTo>
                  <a:lnTo>
                    <a:pt x="8203" y="17980"/>
                  </a:lnTo>
                  <a:cubicBezTo>
                    <a:pt x="6754" y="19326"/>
                    <a:pt x="4400" y="19326"/>
                    <a:pt x="2947" y="17978"/>
                  </a:cubicBezTo>
                  <a:cubicBezTo>
                    <a:pt x="1496" y="16630"/>
                    <a:pt x="1496" y="14443"/>
                    <a:pt x="2948" y="13096"/>
                  </a:cubicBezTo>
                  <a:lnTo>
                    <a:pt x="14451" y="2356"/>
                  </a:lnTo>
                  <a:cubicBezTo>
                    <a:pt x="15356" y="1516"/>
                    <a:pt x="16827" y="1516"/>
                    <a:pt x="17735" y="2358"/>
                  </a:cubicBezTo>
                  <a:cubicBezTo>
                    <a:pt x="18642" y="3201"/>
                    <a:pt x="18642" y="4567"/>
                    <a:pt x="17735" y="5410"/>
                  </a:cubicBezTo>
                  <a:lnTo>
                    <a:pt x="8205" y="14260"/>
                  </a:lnTo>
                  <a:cubicBezTo>
                    <a:pt x="8205" y="14260"/>
                    <a:pt x="8204" y="14261"/>
                    <a:pt x="8203" y="14262"/>
                  </a:cubicBezTo>
                  <a:cubicBezTo>
                    <a:pt x="7840" y="14597"/>
                    <a:pt x="7254" y="14596"/>
                    <a:pt x="6891" y="14260"/>
                  </a:cubicBezTo>
                  <a:cubicBezTo>
                    <a:pt x="6528" y="13923"/>
                    <a:pt x="6528" y="13377"/>
                    <a:pt x="6891" y="13040"/>
                  </a:cubicBezTo>
                  <a:lnTo>
                    <a:pt x="11491" y="8767"/>
                  </a:lnTo>
                  <a:cubicBezTo>
                    <a:pt x="11854" y="8430"/>
                    <a:pt x="11854" y="7883"/>
                    <a:pt x="11491" y="7546"/>
                  </a:cubicBezTo>
                  <a:cubicBezTo>
                    <a:pt x="11128" y="7209"/>
                    <a:pt x="10540" y="7209"/>
                    <a:pt x="10177" y="7546"/>
                  </a:cubicBezTo>
                  <a:lnTo>
                    <a:pt x="5577" y="11819"/>
                  </a:lnTo>
                  <a:cubicBezTo>
                    <a:pt x="4488" y="12830"/>
                    <a:pt x="4488" y="14469"/>
                    <a:pt x="5577" y="15481"/>
                  </a:cubicBezTo>
                  <a:cubicBezTo>
                    <a:pt x="6666" y="16492"/>
                    <a:pt x="8431" y="16492"/>
                    <a:pt x="9520" y="15481"/>
                  </a:cubicBezTo>
                  <a:cubicBezTo>
                    <a:pt x="9521" y="15480"/>
                    <a:pt x="9522" y="15478"/>
                    <a:pt x="9523" y="15477"/>
                  </a:cubicBezTo>
                  <a:lnTo>
                    <a:pt x="19049" y="6630"/>
                  </a:lnTo>
                  <a:cubicBezTo>
                    <a:pt x="20683" y="5113"/>
                    <a:pt x="20683" y="2654"/>
                    <a:pt x="19049" y="1137"/>
                  </a:cubicBezTo>
                  <a:cubicBezTo>
                    <a:pt x="17415" y="-379"/>
                    <a:pt x="14767" y="-379"/>
                    <a:pt x="13135" y="1137"/>
                  </a:cubicBezTo>
                  <a:lnTo>
                    <a:pt x="1631" y="11877"/>
                  </a:lnTo>
                  <a:cubicBezTo>
                    <a:pt x="-544" y="13897"/>
                    <a:pt x="-544" y="17176"/>
                    <a:pt x="1633" y="19199"/>
                  </a:cubicBezTo>
                  <a:cubicBezTo>
                    <a:pt x="3812" y="21221"/>
                    <a:pt x="7342" y="21221"/>
                    <a:pt x="9520" y="19199"/>
                  </a:cubicBezTo>
                  <a:lnTo>
                    <a:pt x="20694" y="8765"/>
                  </a:lnTo>
                  <a:cubicBezTo>
                    <a:pt x="21056" y="8427"/>
                    <a:pt x="21054" y="7881"/>
                    <a:pt x="20690" y="754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00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E57736"/>
      </a:accent1>
      <a:accent2>
        <a:srgbClr val="FBC64C"/>
      </a:accent2>
      <a:accent3>
        <a:srgbClr val="3BB0A0"/>
      </a:accent3>
      <a:accent4>
        <a:srgbClr val="274553"/>
      </a:accent4>
      <a:accent5>
        <a:srgbClr val="DA5942"/>
      </a:accent5>
      <a:accent6>
        <a:srgbClr val="E57736"/>
      </a:accent6>
      <a:hlink>
        <a:srgbClr val="3BB0A0"/>
      </a:hlink>
      <a:folHlink>
        <a:srgbClr val="274553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77D46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D77D46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126</Words>
  <Application>Microsoft Macintosh PowerPoint</Application>
  <PresentationFormat>Custom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DM Sans</vt:lpstr>
      <vt:lpstr>DM Sans Bold</vt:lpstr>
      <vt:lpstr>DM Sans Medium</vt:lpstr>
      <vt:lpstr>DM Sans Regular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7</cp:revision>
  <dcterms:modified xsi:type="dcterms:W3CDTF">2020-12-14T19:48:58Z</dcterms:modified>
</cp:coreProperties>
</file>