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76"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82" d="100"/>
          <a:sy n="82" d="100"/>
        </p:scale>
        <p:origin x="193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457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914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1371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18288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22860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2743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3200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3657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FB97A3D-ED8F-284E-BED8-87890531FEA7}"/>
              </a:ext>
            </a:extLst>
          </p:cNvPr>
          <p:cNvGrpSpPr/>
          <p:nvPr/>
        </p:nvGrpSpPr>
        <p:grpSpPr>
          <a:xfrm>
            <a:off x="557108" y="1735170"/>
            <a:ext cx="11552688" cy="5950338"/>
            <a:chOff x="557108" y="1735170"/>
            <a:chExt cx="11552688" cy="5950338"/>
          </a:xfrm>
        </p:grpSpPr>
        <p:grpSp>
          <p:nvGrpSpPr>
            <p:cNvPr id="577" name="Group"/>
            <p:cNvGrpSpPr/>
            <p:nvPr/>
          </p:nvGrpSpPr>
          <p:grpSpPr>
            <a:xfrm>
              <a:off x="8608667" y="2052163"/>
              <a:ext cx="3501129" cy="5633345"/>
              <a:chOff x="0" y="0"/>
              <a:chExt cx="3501127" cy="5633343"/>
            </a:xfrm>
          </p:grpSpPr>
          <p:sp>
            <p:nvSpPr>
              <p:cNvPr id="575" name="PESTLE Analysis Template"/>
              <p:cNvSpPr/>
              <p:nvPr/>
            </p:nvSpPr>
            <p:spPr>
              <a:xfrm>
                <a:off x="0" y="0"/>
                <a:ext cx="3377778" cy="1993707"/>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4200" b="0">
                    <a:solidFill>
                      <a:srgbClr val="1D1C21"/>
                    </a:solidFill>
                    <a:latin typeface="+mn-lt"/>
                    <a:ea typeface="+mn-ea"/>
                    <a:cs typeface="+mn-cs"/>
                    <a:sym typeface="DM Sans Bold"/>
                  </a:defRPr>
                </a:lvl1pPr>
              </a:lstStyle>
              <a:p>
                <a:r>
                  <a:rPr dirty="0">
                    <a:solidFill>
                      <a:schemeClr val="tx1"/>
                    </a:solidFill>
                  </a:rPr>
                  <a:t>PESTLE Analysis Template</a:t>
                </a:r>
              </a:p>
            </p:txBody>
          </p:sp>
          <p:sp>
            <p:nvSpPr>
              <p:cNvPr id="576" name="Lorem ipsum dolor sit amet, consectetur adipiscing elit, sed do eiusmod tempor incididunt ut labore et dolore magna aliqua. Ut enim ad minim veniam, quis nostrud exercitation ullamco laboris nisi ut aliquip ex ea commodo consequat. Duis aute irure dolor "/>
              <p:cNvSpPr/>
              <p:nvPr/>
            </p:nvSpPr>
            <p:spPr>
              <a:xfrm>
                <a:off x="0" y="2377753"/>
                <a:ext cx="3501127" cy="325559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defTabSz="325120">
                  <a:defRPr sz="16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 </a:t>
                </a:r>
                <a:r>
                  <a:rPr dirty="0" err="1">
                    <a:solidFill>
                      <a:schemeClr val="tx2"/>
                    </a:solidFill>
                  </a:rPr>
                  <a:t>occaecat</a:t>
                </a:r>
                <a:r>
                  <a:rPr dirty="0">
                    <a:solidFill>
                      <a:schemeClr val="tx2"/>
                    </a:solidFill>
                  </a:rPr>
                  <a:t> </a:t>
                </a:r>
                <a:r>
                  <a:rPr dirty="0" err="1">
                    <a:solidFill>
                      <a:schemeClr val="tx2"/>
                    </a:solidFill>
                  </a:rPr>
                  <a:t>cupidatat</a:t>
                </a:r>
                <a:r>
                  <a:rPr dirty="0">
                    <a:solidFill>
                      <a:schemeClr val="tx2"/>
                    </a:solidFill>
                  </a:rPr>
                  <a:t> non </a:t>
                </a:r>
                <a:r>
                  <a:rPr dirty="0" err="1">
                    <a:solidFill>
                      <a:schemeClr val="tx2"/>
                    </a:solidFill>
                  </a:rPr>
                  <a:t>proident</a:t>
                </a:r>
                <a:r>
                  <a:rPr dirty="0">
                    <a:solidFill>
                      <a:schemeClr val="tx2"/>
                    </a:solidFill>
                  </a:rPr>
                  <a:t>, sunt in culpa qui </a:t>
                </a:r>
                <a:r>
                  <a:rPr dirty="0" err="1">
                    <a:solidFill>
                      <a:schemeClr val="tx2"/>
                    </a:solidFill>
                  </a:rPr>
                  <a:t>officia</a:t>
                </a:r>
                <a:r>
                  <a:rPr dirty="0">
                    <a:solidFill>
                      <a:schemeClr val="tx2"/>
                    </a:solidFill>
                  </a:rPr>
                  <a:t> </a:t>
                </a:r>
                <a:r>
                  <a:rPr dirty="0" err="1">
                    <a:solidFill>
                      <a:schemeClr val="tx2"/>
                    </a:solidFill>
                  </a:rPr>
                  <a:t>deserunt</a:t>
                </a:r>
                <a:r>
                  <a:rPr dirty="0">
                    <a:solidFill>
                      <a:schemeClr val="tx2"/>
                    </a:solidFill>
                  </a:rPr>
                  <a:t> </a:t>
                </a:r>
                <a:r>
                  <a:rPr dirty="0" err="1">
                    <a:solidFill>
                      <a:schemeClr val="tx2"/>
                    </a:solidFill>
                  </a:rPr>
                  <a:t>mollit</a:t>
                </a:r>
                <a:r>
                  <a:rPr dirty="0">
                    <a:solidFill>
                      <a:schemeClr val="tx2"/>
                    </a:solidFill>
                  </a:rPr>
                  <a:t> </a:t>
                </a:r>
                <a:r>
                  <a:rPr dirty="0" err="1">
                    <a:solidFill>
                      <a:schemeClr val="tx2"/>
                    </a:solidFill>
                  </a:rPr>
                  <a:t>anim</a:t>
                </a:r>
                <a:r>
                  <a:rPr dirty="0">
                    <a:solidFill>
                      <a:schemeClr val="tx2"/>
                    </a:solidFill>
                  </a:rPr>
                  <a:t> id est.</a:t>
                </a:r>
              </a:p>
            </p:txBody>
          </p:sp>
        </p:grpSp>
        <p:sp>
          <p:nvSpPr>
            <p:cNvPr id="578" name="Shape"/>
            <p:cNvSpPr/>
            <p:nvPr/>
          </p:nvSpPr>
          <p:spPr>
            <a:xfrm>
              <a:off x="557108" y="1735170"/>
              <a:ext cx="3948147" cy="1508943"/>
            </a:xfrm>
            <a:custGeom>
              <a:avLst/>
              <a:gdLst/>
              <a:ahLst/>
              <a:cxnLst>
                <a:cxn ang="0">
                  <a:pos x="wd2" y="hd2"/>
                </a:cxn>
                <a:cxn ang="5400000">
                  <a:pos x="wd2" y="hd2"/>
                </a:cxn>
                <a:cxn ang="10800000">
                  <a:pos x="wd2" y="hd2"/>
                </a:cxn>
                <a:cxn ang="16200000">
                  <a:pos x="wd2" y="hd2"/>
                </a:cxn>
              </a:cxnLst>
              <a:rect l="0" t="0" r="r" b="b"/>
              <a:pathLst>
                <a:path w="21590" h="21579" extrusionOk="0">
                  <a:moveTo>
                    <a:pt x="2735" y="0"/>
                  </a:moveTo>
                  <a:lnTo>
                    <a:pt x="18889" y="65"/>
                  </a:lnTo>
                  <a:cubicBezTo>
                    <a:pt x="19025" y="26"/>
                    <a:pt x="19163" y="95"/>
                    <a:pt x="19284" y="263"/>
                  </a:cubicBezTo>
                  <a:cubicBezTo>
                    <a:pt x="19390" y="410"/>
                    <a:pt x="19480" y="628"/>
                    <a:pt x="19544" y="894"/>
                  </a:cubicBezTo>
                  <a:lnTo>
                    <a:pt x="21480" y="9740"/>
                  </a:lnTo>
                  <a:cubicBezTo>
                    <a:pt x="21543" y="10020"/>
                    <a:pt x="21581" y="10335"/>
                    <a:pt x="21589" y="10659"/>
                  </a:cubicBezTo>
                  <a:cubicBezTo>
                    <a:pt x="21598" y="11042"/>
                    <a:pt x="21566" y="11424"/>
                    <a:pt x="21497" y="11762"/>
                  </a:cubicBezTo>
                  <a:lnTo>
                    <a:pt x="19530" y="20615"/>
                  </a:lnTo>
                  <a:cubicBezTo>
                    <a:pt x="19490" y="20894"/>
                    <a:pt x="19419" y="21134"/>
                    <a:pt x="19326" y="21306"/>
                  </a:cubicBezTo>
                  <a:cubicBezTo>
                    <a:pt x="19230" y="21481"/>
                    <a:pt x="19117" y="21575"/>
                    <a:pt x="19001" y="21576"/>
                  </a:cubicBezTo>
                  <a:lnTo>
                    <a:pt x="2661" y="21576"/>
                  </a:lnTo>
                  <a:cubicBezTo>
                    <a:pt x="2527" y="21599"/>
                    <a:pt x="2394" y="21502"/>
                    <a:pt x="2284" y="21300"/>
                  </a:cubicBezTo>
                  <a:cubicBezTo>
                    <a:pt x="2195" y="21138"/>
                    <a:pt x="2125" y="20914"/>
                    <a:pt x="2082" y="20654"/>
                  </a:cubicBezTo>
                  <a:lnTo>
                    <a:pt x="114" y="11811"/>
                  </a:lnTo>
                  <a:cubicBezTo>
                    <a:pt x="42" y="11528"/>
                    <a:pt x="2" y="11196"/>
                    <a:pt x="0" y="10856"/>
                  </a:cubicBezTo>
                  <a:cubicBezTo>
                    <a:pt x="-2" y="10486"/>
                    <a:pt x="40" y="10124"/>
                    <a:pt x="120" y="9820"/>
                  </a:cubicBezTo>
                  <a:lnTo>
                    <a:pt x="2079" y="906"/>
                  </a:lnTo>
                  <a:cubicBezTo>
                    <a:pt x="2158" y="601"/>
                    <a:pt x="2267" y="357"/>
                    <a:pt x="2395" y="199"/>
                  </a:cubicBezTo>
                  <a:cubicBezTo>
                    <a:pt x="2501" y="67"/>
                    <a:pt x="2617" y="-1"/>
                    <a:pt x="2735" y="0"/>
                  </a:cubicBezTo>
                  <a:close/>
                </a:path>
              </a:pathLst>
            </a:custGeom>
            <a:solidFill>
              <a:schemeClr val="bg1"/>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79" name="Shape"/>
            <p:cNvSpPr/>
            <p:nvPr/>
          </p:nvSpPr>
          <p:spPr>
            <a:xfrm>
              <a:off x="3706299" y="1848469"/>
              <a:ext cx="677136" cy="1286897"/>
            </a:xfrm>
            <a:custGeom>
              <a:avLst/>
              <a:gdLst/>
              <a:ahLst/>
              <a:cxnLst>
                <a:cxn ang="0">
                  <a:pos x="wd2" y="hd2"/>
                </a:cxn>
                <a:cxn ang="5400000">
                  <a:pos x="wd2" y="hd2"/>
                </a:cxn>
                <a:cxn ang="10800000">
                  <a:pos x="wd2" y="hd2"/>
                </a:cxn>
                <a:cxn ang="16200000">
                  <a:pos x="wd2" y="hd2"/>
                </a:cxn>
              </a:cxnLst>
              <a:rect l="0" t="0" r="r" b="b"/>
              <a:pathLst>
                <a:path w="21565" h="21590" extrusionOk="0">
                  <a:moveTo>
                    <a:pt x="2888" y="2"/>
                  </a:moveTo>
                  <a:lnTo>
                    <a:pt x="8382" y="2"/>
                  </a:lnTo>
                  <a:cubicBezTo>
                    <a:pt x="8971" y="-10"/>
                    <a:pt x="9556" y="57"/>
                    <a:pt x="10083" y="196"/>
                  </a:cubicBezTo>
                  <a:cubicBezTo>
                    <a:pt x="10606" y="333"/>
                    <a:pt x="11055" y="538"/>
                    <a:pt x="11390" y="791"/>
                  </a:cubicBezTo>
                  <a:lnTo>
                    <a:pt x="20800" y="9536"/>
                  </a:lnTo>
                  <a:cubicBezTo>
                    <a:pt x="21327" y="9907"/>
                    <a:pt x="21596" y="10362"/>
                    <a:pt x="21563" y="10826"/>
                  </a:cubicBezTo>
                  <a:cubicBezTo>
                    <a:pt x="21534" y="11219"/>
                    <a:pt x="21287" y="11600"/>
                    <a:pt x="20852" y="11920"/>
                  </a:cubicBezTo>
                  <a:lnTo>
                    <a:pt x="11642" y="20385"/>
                  </a:lnTo>
                  <a:cubicBezTo>
                    <a:pt x="11355" y="20779"/>
                    <a:pt x="10831" y="21111"/>
                    <a:pt x="10150" y="21332"/>
                  </a:cubicBezTo>
                  <a:cubicBezTo>
                    <a:pt x="9744" y="21463"/>
                    <a:pt x="9292" y="21551"/>
                    <a:pt x="8821" y="21590"/>
                  </a:cubicBezTo>
                  <a:lnTo>
                    <a:pt x="2552" y="21590"/>
                  </a:lnTo>
                  <a:cubicBezTo>
                    <a:pt x="1844" y="21563"/>
                    <a:pt x="1186" y="21391"/>
                    <a:pt x="718" y="21110"/>
                  </a:cubicBezTo>
                  <a:cubicBezTo>
                    <a:pt x="235" y="20821"/>
                    <a:pt x="-4" y="20441"/>
                    <a:pt x="54" y="20057"/>
                  </a:cubicBezTo>
                  <a:lnTo>
                    <a:pt x="0" y="1597"/>
                  </a:lnTo>
                  <a:cubicBezTo>
                    <a:pt x="15" y="1275"/>
                    <a:pt x="211" y="962"/>
                    <a:pt x="563" y="699"/>
                  </a:cubicBezTo>
                  <a:cubicBezTo>
                    <a:pt x="1102" y="296"/>
                    <a:pt x="1954" y="40"/>
                    <a:pt x="2888" y="2"/>
                  </a:cubicBezTo>
                  <a:close/>
                </a:path>
              </a:pathLst>
            </a:custGeom>
            <a:solidFill>
              <a:schemeClr val="accent1"/>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81" name="P"/>
            <p:cNvSpPr txBox="1"/>
            <p:nvPr/>
          </p:nvSpPr>
          <p:spPr>
            <a:xfrm>
              <a:off x="3768503" y="2284020"/>
              <a:ext cx="522819" cy="49442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lstStyle>
              <a:lvl1pPr defTabSz="325120">
                <a:defRPr sz="2400" b="0">
                  <a:solidFill>
                    <a:srgbClr val="FFFFFF"/>
                  </a:solidFill>
                  <a:latin typeface="DM Sans Medium"/>
                  <a:ea typeface="DM Sans Medium"/>
                  <a:cs typeface="DM Sans Medium"/>
                  <a:sym typeface="DM Sans Medium"/>
                </a:defRPr>
              </a:lvl1pPr>
            </a:lstStyle>
            <a:p>
              <a:r>
                <a:rPr dirty="0">
                  <a:solidFill>
                    <a:schemeClr val="bg2"/>
                  </a:solidFill>
                </a:rPr>
                <a:t>P</a:t>
              </a:r>
            </a:p>
          </p:txBody>
        </p:sp>
        <p:sp>
          <p:nvSpPr>
            <p:cNvPr id="582" name="Political"/>
            <p:cNvSpPr txBox="1"/>
            <p:nvPr/>
          </p:nvSpPr>
          <p:spPr>
            <a:xfrm>
              <a:off x="1414864" y="1904046"/>
              <a:ext cx="1983690" cy="39628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lstStyle>
              <a:lvl1pPr algn="r" defTabSz="325120">
                <a:defRPr sz="1800" b="0">
                  <a:solidFill>
                    <a:srgbClr val="1D1C21"/>
                  </a:solidFill>
                  <a:latin typeface="DM Sans Medium"/>
                  <a:ea typeface="DM Sans Medium"/>
                  <a:cs typeface="DM Sans Medium"/>
                  <a:sym typeface="DM Sans Medium"/>
                </a:defRPr>
              </a:lvl1pPr>
            </a:lstStyle>
            <a:p>
              <a:r>
                <a:rPr dirty="0">
                  <a:solidFill>
                    <a:schemeClr val="tx1"/>
                  </a:solidFill>
                </a:rPr>
                <a:t>Political</a:t>
              </a:r>
            </a:p>
          </p:txBody>
        </p:sp>
        <p:sp>
          <p:nvSpPr>
            <p:cNvPr id="583" name="Lorem ipsum dolor sit, consectetur adipiscing elit, eiusmod incididunt."/>
            <p:cNvSpPr txBox="1"/>
            <p:nvPr/>
          </p:nvSpPr>
          <p:spPr>
            <a:xfrm>
              <a:off x="1061870" y="2266421"/>
              <a:ext cx="2325911" cy="94465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lstStyle>
              <a:lvl1pPr algn="r" defTabSz="325120">
                <a:defRPr sz="16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a:t>
              </a:r>
              <a:r>
                <a:rPr dirty="0" err="1">
                  <a:solidFill>
                    <a:schemeClr val="tx2"/>
                  </a:solidFill>
                </a:rPr>
                <a:t>eiusmod</a:t>
              </a:r>
              <a:r>
                <a:rPr dirty="0">
                  <a:solidFill>
                    <a:schemeClr val="tx2"/>
                  </a:solidFill>
                </a:rPr>
                <a:t> </a:t>
              </a:r>
              <a:r>
                <a:rPr dirty="0" err="1">
                  <a:solidFill>
                    <a:schemeClr val="tx2"/>
                  </a:solidFill>
                </a:rPr>
                <a:t>incididunt</a:t>
              </a:r>
              <a:r>
                <a:rPr dirty="0">
                  <a:solidFill>
                    <a:schemeClr val="tx2"/>
                  </a:solidFill>
                </a:rPr>
                <a:t>.</a:t>
              </a:r>
            </a:p>
          </p:txBody>
        </p:sp>
        <p:sp>
          <p:nvSpPr>
            <p:cNvPr id="584" name="Shape"/>
            <p:cNvSpPr/>
            <p:nvPr/>
          </p:nvSpPr>
          <p:spPr>
            <a:xfrm>
              <a:off x="557108" y="3330292"/>
              <a:ext cx="3948147" cy="1508944"/>
            </a:xfrm>
            <a:custGeom>
              <a:avLst/>
              <a:gdLst/>
              <a:ahLst/>
              <a:cxnLst>
                <a:cxn ang="0">
                  <a:pos x="wd2" y="hd2"/>
                </a:cxn>
                <a:cxn ang="5400000">
                  <a:pos x="wd2" y="hd2"/>
                </a:cxn>
                <a:cxn ang="10800000">
                  <a:pos x="wd2" y="hd2"/>
                </a:cxn>
                <a:cxn ang="16200000">
                  <a:pos x="wd2" y="hd2"/>
                </a:cxn>
              </a:cxnLst>
              <a:rect l="0" t="0" r="r" b="b"/>
              <a:pathLst>
                <a:path w="21590" h="21579" extrusionOk="0">
                  <a:moveTo>
                    <a:pt x="2735" y="0"/>
                  </a:moveTo>
                  <a:lnTo>
                    <a:pt x="18889" y="65"/>
                  </a:lnTo>
                  <a:cubicBezTo>
                    <a:pt x="19025" y="26"/>
                    <a:pt x="19163" y="95"/>
                    <a:pt x="19284" y="263"/>
                  </a:cubicBezTo>
                  <a:cubicBezTo>
                    <a:pt x="19390" y="410"/>
                    <a:pt x="19480" y="628"/>
                    <a:pt x="19544" y="894"/>
                  </a:cubicBezTo>
                  <a:lnTo>
                    <a:pt x="21480" y="9740"/>
                  </a:lnTo>
                  <a:cubicBezTo>
                    <a:pt x="21543" y="10020"/>
                    <a:pt x="21581" y="10335"/>
                    <a:pt x="21589" y="10659"/>
                  </a:cubicBezTo>
                  <a:cubicBezTo>
                    <a:pt x="21598" y="11042"/>
                    <a:pt x="21566" y="11424"/>
                    <a:pt x="21497" y="11762"/>
                  </a:cubicBezTo>
                  <a:lnTo>
                    <a:pt x="19530" y="20615"/>
                  </a:lnTo>
                  <a:cubicBezTo>
                    <a:pt x="19490" y="20894"/>
                    <a:pt x="19419" y="21134"/>
                    <a:pt x="19326" y="21306"/>
                  </a:cubicBezTo>
                  <a:cubicBezTo>
                    <a:pt x="19230" y="21481"/>
                    <a:pt x="19117" y="21575"/>
                    <a:pt x="19001" y="21576"/>
                  </a:cubicBezTo>
                  <a:lnTo>
                    <a:pt x="2661" y="21576"/>
                  </a:lnTo>
                  <a:cubicBezTo>
                    <a:pt x="2527" y="21599"/>
                    <a:pt x="2394" y="21502"/>
                    <a:pt x="2284" y="21300"/>
                  </a:cubicBezTo>
                  <a:cubicBezTo>
                    <a:pt x="2195" y="21138"/>
                    <a:pt x="2125" y="20914"/>
                    <a:pt x="2082" y="20654"/>
                  </a:cubicBezTo>
                  <a:lnTo>
                    <a:pt x="114" y="11811"/>
                  </a:lnTo>
                  <a:cubicBezTo>
                    <a:pt x="42" y="11528"/>
                    <a:pt x="2" y="11196"/>
                    <a:pt x="0" y="10856"/>
                  </a:cubicBezTo>
                  <a:cubicBezTo>
                    <a:pt x="-2" y="10486"/>
                    <a:pt x="40" y="10124"/>
                    <a:pt x="120" y="9820"/>
                  </a:cubicBezTo>
                  <a:lnTo>
                    <a:pt x="2079" y="906"/>
                  </a:lnTo>
                  <a:cubicBezTo>
                    <a:pt x="2158" y="601"/>
                    <a:pt x="2267" y="357"/>
                    <a:pt x="2395" y="199"/>
                  </a:cubicBezTo>
                  <a:cubicBezTo>
                    <a:pt x="2501" y="67"/>
                    <a:pt x="2617" y="-1"/>
                    <a:pt x="2735" y="0"/>
                  </a:cubicBezTo>
                  <a:close/>
                </a:path>
              </a:pathLst>
            </a:custGeom>
            <a:solidFill>
              <a:schemeClr val="bg1"/>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85" name="Shape"/>
            <p:cNvSpPr/>
            <p:nvPr/>
          </p:nvSpPr>
          <p:spPr>
            <a:xfrm>
              <a:off x="3706299" y="3443591"/>
              <a:ext cx="677136" cy="1286898"/>
            </a:xfrm>
            <a:custGeom>
              <a:avLst/>
              <a:gdLst/>
              <a:ahLst/>
              <a:cxnLst>
                <a:cxn ang="0">
                  <a:pos x="wd2" y="hd2"/>
                </a:cxn>
                <a:cxn ang="5400000">
                  <a:pos x="wd2" y="hd2"/>
                </a:cxn>
                <a:cxn ang="10800000">
                  <a:pos x="wd2" y="hd2"/>
                </a:cxn>
                <a:cxn ang="16200000">
                  <a:pos x="wd2" y="hd2"/>
                </a:cxn>
              </a:cxnLst>
              <a:rect l="0" t="0" r="r" b="b"/>
              <a:pathLst>
                <a:path w="21565" h="21590" extrusionOk="0">
                  <a:moveTo>
                    <a:pt x="2888" y="2"/>
                  </a:moveTo>
                  <a:lnTo>
                    <a:pt x="8382" y="2"/>
                  </a:lnTo>
                  <a:cubicBezTo>
                    <a:pt x="8971" y="-10"/>
                    <a:pt x="9556" y="57"/>
                    <a:pt x="10083" y="196"/>
                  </a:cubicBezTo>
                  <a:cubicBezTo>
                    <a:pt x="10606" y="333"/>
                    <a:pt x="11055" y="538"/>
                    <a:pt x="11390" y="791"/>
                  </a:cubicBezTo>
                  <a:lnTo>
                    <a:pt x="20800" y="9536"/>
                  </a:lnTo>
                  <a:cubicBezTo>
                    <a:pt x="21327" y="9907"/>
                    <a:pt x="21596" y="10362"/>
                    <a:pt x="21563" y="10826"/>
                  </a:cubicBezTo>
                  <a:cubicBezTo>
                    <a:pt x="21534" y="11219"/>
                    <a:pt x="21287" y="11600"/>
                    <a:pt x="20852" y="11920"/>
                  </a:cubicBezTo>
                  <a:lnTo>
                    <a:pt x="11642" y="20385"/>
                  </a:lnTo>
                  <a:cubicBezTo>
                    <a:pt x="11355" y="20779"/>
                    <a:pt x="10831" y="21111"/>
                    <a:pt x="10150" y="21332"/>
                  </a:cubicBezTo>
                  <a:cubicBezTo>
                    <a:pt x="9744" y="21463"/>
                    <a:pt x="9292" y="21551"/>
                    <a:pt x="8821" y="21590"/>
                  </a:cubicBezTo>
                  <a:lnTo>
                    <a:pt x="2552" y="21590"/>
                  </a:lnTo>
                  <a:cubicBezTo>
                    <a:pt x="1844" y="21563"/>
                    <a:pt x="1186" y="21391"/>
                    <a:pt x="718" y="21110"/>
                  </a:cubicBezTo>
                  <a:cubicBezTo>
                    <a:pt x="235" y="20821"/>
                    <a:pt x="-4" y="20441"/>
                    <a:pt x="54" y="20057"/>
                  </a:cubicBezTo>
                  <a:lnTo>
                    <a:pt x="0" y="1597"/>
                  </a:lnTo>
                  <a:cubicBezTo>
                    <a:pt x="15" y="1275"/>
                    <a:pt x="211" y="962"/>
                    <a:pt x="563" y="699"/>
                  </a:cubicBezTo>
                  <a:cubicBezTo>
                    <a:pt x="1102" y="296"/>
                    <a:pt x="1954" y="40"/>
                    <a:pt x="2888" y="2"/>
                  </a:cubicBezTo>
                  <a:close/>
                </a:path>
              </a:pathLst>
            </a:custGeom>
            <a:solidFill>
              <a:schemeClr val="accent3"/>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87" name="S"/>
            <p:cNvSpPr txBox="1"/>
            <p:nvPr/>
          </p:nvSpPr>
          <p:spPr>
            <a:xfrm>
              <a:off x="3768503" y="3879142"/>
              <a:ext cx="522819" cy="49442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lstStyle>
              <a:lvl1pPr defTabSz="325120">
                <a:defRPr sz="2400" b="0">
                  <a:solidFill>
                    <a:srgbClr val="FFFFFF"/>
                  </a:solidFill>
                  <a:latin typeface="DM Sans Medium"/>
                  <a:ea typeface="DM Sans Medium"/>
                  <a:cs typeface="DM Sans Medium"/>
                  <a:sym typeface="DM Sans Medium"/>
                </a:defRPr>
              </a:lvl1pPr>
            </a:lstStyle>
            <a:p>
              <a:r>
                <a:rPr>
                  <a:solidFill>
                    <a:schemeClr val="bg2"/>
                  </a:solidFill>
                </a:rPr>
                <a:t>S</a:t>
              </a:r>
            </a:p>
          </p:txBody>
        </p:sp>
        <p:sp>
          <p:nvSpPr>
            <p:cNvPr id="588" name="Social"/>
            <p:cNvSpPr txBox="1"/>
            <p:nvPr/>
          </p:nvSpPr>
          <p:spPr>
            <a:xfrm>
              <a:off x="1408740" y="3493044"/>
              <a:ext cx="1983690" cy="39628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lstStyle>
              <a:lvl1pPr algn="r" defTabSz="325120">
                <a:defRPr sz="1800" b="0">
                  <a:solidFill>
                    <a:srgbClr val="1D1C21"/>
                  </a:solidFill>
                  <a:latin typeface="DM Sans Medium"/>
                  <a:ea typeface="DM Sans Medium"/>
                  <a:cs typeface="DM Sans Medium"/>
                  <a:sym typeface="DM Sans Medium"/>
                </a:defRPr>
              </a:lvl1pPr>
            </a:lstStyle>
            <a:p>
              <a:r>
                <a:rPr>
                  <a:solidFill>
                    <a:schemeClr val="tx1"/>
                  </a:solidFill>
                </a:rPr>
                <a:t>Social</a:t>
              </a:r>
            </a:p>
          </p:txBody>
        </p:sp>
        <p:sp>
          <p:nvSpPr>
            <p:cNvPr id="589" name="Lorem ipsum dolor sit, consectetur adipiscing elit, eiusmod incididunt."/>
            <p:cNvSpPr txBox="1"/>
            <p:nvPr/>
          </p:nvSpPr>
          <p:spPr>
            <a:xfrm>
              <a:off x="1061870" y="3861544"/>
              <a:ext cx="2325911" cy="94465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lstStyle>
              <a:lvl1pPr algn="r" defTabSz="325120">
                <a:defRPr sz="1600" b="0">
                  <a:solidFill>
                    <a:srgbClr val="64798C"/>
                  </a:solidFill>
                  <a:latin typeface="DM Sans Regular"/>
                  <a:ea typeface="DM Sans Regular"/>
                  <a:cs typeface="DM Sans Regular"/>
                  <a:sym typeface="DM Sans Regular"/>
                </a:defRPr>
              </a:lvl1pPr>
            </a:lstStyle>
            <a:p>
              <a:r>
                <a:rPr>
                  <a:solidFill>
                    <a:schemeClr val="tx2"/>
                  </a:solidFill>
                </a:rPr>
                <a:t>Lorem ipsum dolor sit, consectetur adipiscing elit, eiusmod incididunt.</a:t>
              </a:r>
            </a:p>
          </p:txBody>
        </p:sp>
        <p:sp>
          <p:nvSpPr>
            <p:cNvPr id="590" name="Shape"/>
            <p:cNvSpPr/>
            <p:nvPr/>
          </p:nvSpPr>
          <p:spPr>
            <a:xfrm rot="10800000">
              <a:off x="4188503" y="2527746"/>
              <a:ext cx="3948147" cy="1508944"/>
            </a:xfrm>
            <a:custGeom>
              <a:avLst/>
              <a:gdLst/>
              <a:ahLst/>
              <a:cxnLst>
                <a:cxn ang="0">
                  <a:pos x="wd2" y="hd2"/>
                </a:cxn>
                <a:cxn ang="5400000">
                  <a:pos x="wd2" y="hd2"/>
                </a:cxn>
                <a:cxn ang="10800000">
                  <a:pos x="wd2" y="hd2"/>
                </a:cxn>
                <a:cxn ang="16200000">
                  <a:pos x="wd2" y="hd2"/>
                </a:cxn>
              </a:cxnLst>
              <a:rect l="0" t="0" r="r" b="b"/>
              <a:pathLst>
                <a:path w="21590" h="21579" extrusionOk="0">
                  <a:moveTo>
                    <a:pt x="2735" y="0"/>
                  </a:moveTo>
                  <a:lnTo>
                    <a:pt x="18889" y="65"/>
                  </a:lnTo>
                  <a:cubicBezTo>
                    <a:pt x="19025" y="26"/>
                    <a:pt x="19163" y="95"/>
                    <a:pt x="19284" y="263"/>
                  </a:cubicBezTo>
                  <a:cubicBezTo>
                    <a:pt x="19390" y="410"/>
                    <a:pt x="19480" y="628"/>
                    <a:pt x="19544" y="894"/>
                  </a:cubicBezTo>
                  <a:lnTo>
                    <a:pt x="21480" y="9740"/>
                  </a:lnTo>
                  <a:cubicBezTo>
                    <a:pt x="21543" y="10020"/>
                    <a:pt x="21581" y="10335"/>
                    <a:pt x="21589" y="10659"/>
                  </a:cubicBezTo>
                  <a:cubicBezTo>
                    <a:pt x="21598" y="11042"/>
                    <a:pt x="21566" y="11424"/>
                    <a:pt x="21497" y="11762"/>
                  </a:cubicBezTo>
                  <a:lnTo>
                    <a:pt x="19530" y="20615"/>
                  </a:lnTo>
                  <a:cubicBezTo>
                    <a:pt x="19490" y="20894"/>
                    <a:pt x="19419" y="21134"/>
                    <a:pt x="19326" y="21306"/>
                  </a:cubicBezTo>
                  <a:cubicBezTo>
                    <a:pt x="19230" y="21481"/>
                    <a:pt x="19117" y="21575"/>
                    <a:pt x="19001" y="21576"/>
                  </a:cubicBezTo>
                  <a:lnTo>
                    <a:pt x="2661" y="21576"/>
                  </a:lnTo>
                  <a:cubicBezTo>
                    <a:pt x="2527" y="21599"/>
                    <a:pt x="2394" y="21502"/>
                    <a:pt x="2284" y="21300"/>
                  </a:cubicBezTo>
                  <a:cubicBezTo>
                    <a:pt x="2195" y="21138"/>
                    <a:pt x="2125" y="20914"/>
                    <a:pt x="2082" y="20654"/>
                  </a:cubicBezTo>
                  <a:lnTo>
                    <a:pt x="114" y="11811"/>
                  </a:lnTo>
                  <a:cubicBezTo>
                    <a:pt x="42" y="11528"/>
                    <a:pt x="2" y="11196"/>
                    <a:pt x="0" y="10856"/>
                  </a:cubicBezTo>
                  <a:cubicBezTo>
                    <a:pt x="-2" y="10486"/>
                    <a:pt x="40" y="10124"/>
                    <a:pt x="120" y="9820"/>
                  </a:cubicBezTo>
                  <a:lnTo>
                    <a:pt x="2079" y="906"/>
                  </a:lnTo>
                  <a:cubicBezTo>
                    <a:pt x="2158" y="601"/>
                    <a:pt x="2267" y="357"/>
                    <a:pt x="2395" y="199"/>
                  </a:cubicBezTo>
                  <a:cubicBezTo>
                    <a:pt x="2501" y="67"/>
                    <a:pt x="2617" y="-1"/>
                    <a:pt x="2735" y="0"/>
                  </a:cubicBezTo>
                  <a:close/>
                </a:path>
              </a:pathLst>
            </a:custGeom>
            <a:solidFill>
              <a:schemeClr val="bg1"/>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91" name="Shape"/>
            <p:cNvSpPr/>
            <p:nvPr/>
          </p:nvSpPr>
          <p:spPr>
            <a:xfrm rot="10800000">
              <a:off x="4310323" y="2636493"/>
              <a:ext cx="677136" cy="1286898"/>
            </a:xfrm>
            <a:custGeom>
              <a:avLst/>
              <a:gdLst/>
              <a:ahLst/>
              <a:cxnLst>
                <a:cxn ang="0">
                  <a:pos x="wd2" y="hd2"/>
                </a:cxn>
                <a:cxn ang="5400000">
                  <a:pos x="wd2" y="hd2"/>
                </a:cxn>
                <a:cxn ang="10800000">
                  <a:pos x="wd2" y="hd2"/>
                </a:cxn>
                <a:cxn ang="16200000">
                  <a:pos x="wd2" y="hd2"/>
                </a:cxn>
              </a:cxnLst>
              <a:rect l="0" t="0" r="r" b="b"/>
              <a:pathLst>
                <a:path w="21565" h="21590" extrusionOk="0">
                  <a:moveTo>
                    <a:pt x="2888" y="2"/>
                  </a:moveTo>
                  <a:lnTo>
                    <a:pt x="8382" y="2"/>
                  </a:lnTo>
                  <a:cubicBezTo>
                    <a:pt x="8971" y="-10"/>
                    <a:pt x="9556" y="57"/>
                    <a:pt x="10083" y="196"/>
                  </a:cubicBezTo>
                  <a:cubicBezTo>
                    <a:pt x="10606" y="333"/>
                    <a:pt x="11055" y="538"/>
                    <a:pt x="11390" y="791"/>
                  </a:cubicBezTo>
                  <a:lnTo>
                    <a:pt x="20800" y="9536"/>
                  </a:lnTo>
                  <a:cubicBezTo>
                    <a:pt x="21327" y="9907"/>
                    <a:pt x="21596" y="10362"/>
                    <a:pt x="21563" y="10826"/>
                  </a:cubicBezTo>
                  <a:cubicBezTo>
                    <a:pt x="21534" y="11219"/>
                    <a:pt x="21287" y="11600"/>
                    <a:pt x="20852" y="11920"/>
                  </a:cubicBezTo>
                  <a:lnTo>
                    <a:pt x="11642" y="20385"/>
                  </a:lnTo>
                  <a:cubicBezTo>
                    <a:pt x="11355" y="20779"/>
                    <a:pt x="10831" y="21111"/>
                    <a:pt x="10150" y="21332"/>
                  </a:cubicBezTo>
                  <a:cubicBezTo>
                    <a:pt x="9744" y="21463"/>
                    <a:pt x="9292" y="21551"/>
                    <a:pt x="8821" y="21590"/>
                  </a:cubicBezTo>
                  <a:lnTo>
                    <a:pt x="2552" y="21590"/>
                  </a:lnTo>
                  <a:cubicBezTo>
                    <a:pt x="1844" y="21563"/>
                    <a:pt x="1186" y="21391"/>
                    <a:pt x="718" y="21110"/>
                  </a:cubicBezTo>
                  <a:cubicBezTo>
                    <a:pt x="235" y="20821"/>
                    <a:pt x="-4" y="20441"/>
                    <a:pt x="54" y="20057"/>
                  </a:cubicBezTo>
                  <a:lnTo>
                    <a:pt x="0" y="1597"/>
                  </a:lnTo>
                  <a:cubicBezTo>
                    <a:pt x="15" y="1275"/>
                    <a:pt x="211" y="962"/>
                    <a:pt x="563" y="699"/>
                  </a:cubicBezTo>
                  <a:cubicBezTo>
                    <a:pt x="1102" y="296"/>
                    <a:pt x="1954" y="40"/>
                    <a:pt x="2888" y="2"/>
                  </a:cubicBezTo>
                  <a:close/>
                </a:path>
              </a:pathLst>
            </a:custGeom>
            <a:solidFill>
              <a:schemeClr val="accent2"/>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93" name="E"/>
            <p:cNvSpPr txBox="1"/>
            <p:nvPr/>
          </p:nvSpPr>
          <p:spPr>
            <a:xfrm>
              <a:off x="4411537" y="3076596"/>
              <a:ext cx="522819" cy="49442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lstStyle>
              <a:lvl1pPr defTabSz="325120">
                <a:defRPr sz="2400" b="0">
                  <a:solidFill>
                    <a:srgbClr val="FFFFFF"/>
                  </a:solidFill>
                  <a:latin typeface="DM Sans Medium"/>
                  <a:ea typeface="DM Sans Medium"/>
                  <a:cs typeface="DM Sans Medium"/>
                  <a:sym typeface="DM Sans Medium"/>
                </a:defRPr>
              </a:lvl1pPr>
            </a:lstStyle>
            <a:p>
              <a:r>
                <a:rPr>
                  <a:solidFill>
                    <a:schemeClr val="bg2"/>
                  </a:solidFill>
                </a:rPr>
                <a:t>E</a:t>
              </a:r>
            </a:p>
          </p:txBody>
        </p:sp>
        <p:sp>
          <p:nvSpPr>
            <p:cNvPr id="594" name="Economic"/>
            <p:cNvSpPr txBox="1"/>
            <p:nvPr/>
          </p:nvSpPr>
          <p:spPr>
            <a:xfrm>
              <a:off x="5293164" y="2693464"/>
              <a:ext cx="1983690" cy="39628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lstStyle>
              <a:lvl1pPr algn="l" defTabSz="325120">
                <a:defRPr sz="1800" b="0">
                  <a:solidFill>
                    <a:srgbClr val="1D1C21"/>
                  </a:solidFill>
                  <a:latin typeface="DM Sans Medium"/>
                  <a:ea typeface="DM Sans Medium"/>
                  <a:cs typeface="DM Sans Medium"/>
                  <a:sym typeface="DM Sans Medium"/>
                </a:defRPr>
              </a:lvl1pPr>
            </a:lstStyle>
            <a:p>
              <a:r>
                <a:rPr dirty="0">
                  <a:solidFill>
                    <a:schemeClr val="tx1"/>
                  </a:solidFill>
                </a:rPr>
                <a:t>Economic</a:t>
              </a:r>
            </a:p>
          </p:txBody>
        </p:sp>
        <p:sp>
          <p:nvSpPr>
            <p:cNvPr id="595" name="Lorem ipsum dolor sit, consectetur adipiscing elit, eiusmod incididunt"/>
            <p:cNvSpPr txBox="1"/>
            <p:nvPr/>
          </p:nvSpPr>
          <p:spPr>
            <a:xfrm>
              <a:off x="5293164" y="3061964"/>
              <a:ext cx="2325910" cy="85873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lstStyle>
              <a:lvl1pPr algn="l" defTabSz="325120">
                <a:defRPr sz="1600" b="0">
                  <a:solidFill>
                    <a:srgbClr val="64798C"/>
                  </a:solidFill>
                  <a:latin typeface="DM Sans Regular"/>
                  <a:ea typeface="DM Sans Regular"/>
                  <a:cs typeface="DM Sans Regular"/>
                  <a:sym typeface="DM Sans Regular"/>
                </a:defRPr>
              </a:lvl1pPr>
            </a:lstStyle>
            <a:p>
              <a:r>
                <a:rPr>
                  <a:solidFill>
                    <a:schemeClr val="tx2"/>
                  </a:solidFill>
                </a:rPr>
                <a:t>Lorem ipsum dolor sit, consectetur adipiscing elit, eiusmod incididunt</a:t>
              </a:r>
            </a:p>
          </p:txBody>
        </p:sp>
        <p:sp>
          <p:nvSpPr>
            <p:cNvPr id="596" name="Shape"/>
            <p:cNvSpPr/>
            <p:nvPr/>
          </p:nvSpPr>
          <p:spPr>
            <a:xfrm>
              <a:off x="557108" y="4925414"/>
              <a:ext cx="3948147" cy="1508944"/>
            </a:xfrm>
            <a:custGeom>
              <a:avLst/>
              <a:gdLst/>
              <a:ahLst/>
              <a:cxnLst>
                <a:cxn ang="0">
                  <a:pos x="wd2" y="hd2"/>
                </a:cxn>
                <a:cxn ang="5400000">
                  <a:pos x="wd2" y="hd2"/>
                </a:cxn>
                <a:cxn ang="10800000">
                  <a:pos x="wd2" y="hd2"/>
                </a:cxn>
                <a:cxn ang="16200000">
                  <a:pos x="wd2" y="hd2"/>
                </a:cxn>
              </a:cxnLst>
              <a:rect l="0" t="0" r="r" b="b"/>
              <a:pathLst>
                <a:path w="21590" h="21579" extrusionOk="0">
                  <a:moveTo>
                    <a:pt x="2735" y="0"/>
                  </a:moveTo>
                  <a:lnTo>
                    <a:pt x="18889" y="65"/>
                  </a:lnTo>
                  <a:cubicBezTo>
                    <a:pt x="19025" y="26"/>
                    <a:pt x="19163" y="95"/>
                    <a:pt x="19284" y="263"/>
                  </a:cubicBezTo>
                  <a:cubicBezTo>
                    <a:pt x="19390" y="410"/>
                    <a:pt x="19480" y="628"/>
                    <a:pt x="19544" y="894"/>
                  </a:cubicBezTo>
                  <a:lnTo>
                    <a:pt x="21480" y="9740"/>
                  </a:lnTo>
                  <a:cubicBezTo>
                    <a:pt x="21543" y="10020"/>
                    <a:pt x="21581" y="10335"/>
                    <a:pt x="21589" y="10659"/>
                  </a:cubicBezTo>
                  <a:cubicBezTo>
                    <a:pt x="21598" y="11042"/>
                    <a:pt x="21566" y="11424"/>
                    <a:pt x="21497" y="11762"/>
                  </a:cubicBezTo>
                  <a:lnTo>
                    <a:pt x="19530" y="20615"/>
                  </a:lnTo>
                  <a:cubicBezTo>
                    <a:pt x="19490" y="20894"/>
                    <a:pt x="19419" y="21134"/>
                    <a:pt x="19326" y="21306"/>
                  </a:cubicBezTo>
                  <a:cubicBezTo>
                    <a:pt x="19230" y="21481"/>
                    <a:pt x="19117" y="21575"/>
                    <a:pt x="19001" y="21576"/>
                  </a:cubicBezTo>
                  <a:lnTo>
                    <a:pt x="2661" y="21576"/>
                  </a:lnTo>
                  <a:cubicBezTo>
                    <a:pt x="2527" y="21599"/>
                    <a:pt x="2394" y="21502"/>
                    <a:pt x="2284" y="21300"/>
                  </a:cubicBezTo>
                  <a:cubicBezTo>
                    <a:pt x="2195" y="21138"/>
                    <a:pt x="2125" y="20914"/>
                    <a:pt x="2082" y="20654"/>
                  </a:cubicBezTo>
                  <a:lnTo>
                    <a:pt x="114" y="11811"/>
                  </a:lnTo>
                  <a:cubicBezTo>
                    <a:pt x="42" y="11528"/>
                    <a:pt x="2" y="11196"/>
                    <a:pt x="0" y="10856"/>
                  </a:cubicBezTo>
                  <a:cubicBezTo>
                    <a:pt x="-2" y="10486"/>
                    <a:pt x="40" y="10124"/>
                    <a:pt x="120" y="9820"/>
                  </a:cubicBezTo>
                  <a:lnTo>
                    <a:pt x="2079" y="906"/>
                  </a:lnTo>
                  <a:cubicBezTo>
                    <a:pt x="2158" y="601"/>
                    <a:pt x="2267" y="357"/>
                    <a:pt x="2395" y="199"/>
                  </a:cubicBezTo>
                  <a:cubicBezTo>
                    <a:pt x="2501" y="67"/>
                    <a:pt x="2617" y="-1"/>
                    <a:pt x="2735" y="0"/>
                  </a:cubicBezTo>
                  <a:close/>
                </a:path>
              </a:pathLst>
            </a:custGeom>
            <a:solidFill>
              <a:schemeClr val="bg1"/>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97" name="Shape"/>
            <p:cNvSpPr/>
            <p:nvPr/>
          </p:nvSpPr>
          <p:spPr>
            <a:xfrm>
              <a:off x="3706299" y="5038713"/>
              <a:ext cx="677136" cy="1286898"/>
            </a:xfrm>
            <a:custGeom>
              <a:avLst/>
              <a:gdLst/>
              <a:ahLst/>
              <a:cxnLst>
                <a:cxn ang="0">
                  <a:pos x="wd2" y="hd2"/>
                </a:cxn>
                <a:cxn ang="5400000">
                  <a:pos x="wd2" y="hd2"/>
                </a:cxn>
                <a:cxn ang="10800000">
                  <a:pos x="wd2" y="hd2"/>
                </a:cxn>
                <a:cxn ang="16200000">
                  <a:pos x="wd2" y="hd2"/>
                </a:cxn>
              </a:cxnLst>
              <a:rect l="0" t="0" r="r" b="b"/>
              <a:pathLst>
                <a:path w="21565" h="21590" extrusionOk="0">
                  <a:moveTo>
                    <a:pt x="2888" y="2"/>
                  </a:moveTo>
                  <a:lnTo>
                    <a:pt x="8382" y="2"/>
                  </a:lnTo>
                  <a:cubicBezTo>
                    <a:pt x="8971" y="-10"/>
                    <a:pt x="9556" y="57"/>
                    <a:pt x="10083" y="196"/>
                  </a:cubicBezTo>
                  <a:cubicBezTo>
                    <a:pt x="10606" y="333"/>
                    <a:pt x="11055" y="538"/>
                    <a:pt x="11390" y="791"/>
                  </a:cubicBezTo>
                  <a:lnTo>
                    <a:pt x="20800" y="9536"/>
                  </a:lnTo>
                  <a:cubicBezTo>
                    <a:pt x="21327" y="9907"/>
                    <a:pt x="21596" y="10362"/>
                    <a:pt x="21563" y="10826"/>
                  </a:cubicBezTo>
                  <a:cubicBezTo>
                    <a:pt x="21534" y="11219"/>
                    <a:pt x="21287" y="11600"/>
                    <a:pt x="20852" y="11920"/>
                  </a:cubicBezTo>
                  <a:lnTo>
                    <a:pt x="11642" y="20385"/>
                  </a:lnTo>
                  <a:cubicBezTo>
                    <a:pt x="11355" y="20779"/>
                    <a:pt x="10831" y="21111"/>
                    <a:pt x="10150" y="21332"/>
                  </a:cubicBezTo>
                  <a:cubicBezTo>
                    <a:pt x="9744" y="21463"/>
                    <a:pt x="9292" y="21551"/>
                    <a:pt x="8821" y="21590"/>
                  </a:cubicBezTo>
                  <a:lnTo>
                    <a:pt x="2552" y="21590"/>
                  </a:lnTo>
                  <a:cubicBezTo>
                    <a:pt x="1844" y="21563"/>
                    <a:pt x="1186" y="21391"/>
                    <a:pt x="718" y="21110"/>
                  </a:cubicBezTo>
                  <a:cubicBezTo>
                    <a:pt x="235" y="20821"/>
                    <a:pt x="-4" y="20441"/>
                    <a:pt x="54" y="20057"/>
                  </a:cubicBezTo>
                  <a:lnTo>
                    <a:pt x="0" y="1597"/>
                  </a:lnTo>
                  <a:cubicBezTo>
                    <a:pt x="15" y="1275"/>
                    <a:pt x="211" y="962"/>
                    <a:pt x="563" y="699"/>
                  </a:cubicBezTo>
                  <a:cubicBezTo>
                    <a:pt x="1102" y="296"/>
                    <a:pt x="1954" y="40"/>
                    <a:pt x="2888" y="2"/>
                  </a:cubicBezTo>
                  <a:close/>
                </a:path>
              </a:pathLst>
            </a:custGeom>
            <a:solidFill>
              <a:schemeClr val="accent5"/>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99" name="E"/>
            <p:cNvSpPr txBox="1"/>
            <p:nvPr/>
          </p:nvSpPr>
          <p:spPr>
            <a:xfrm>
              <a:off x="3768503" y="5474264"/>
              <a:ext cx="522819" cy="49442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lstStyle>
              <a:lvl1pPr defTabSz="325120">
                <a:defRPr sz="2400" b="0">
                  <a:solidFill>
                    <a:srgbClr val="FFFFFF"/>
                  </a:solidFill>
                  <a:latin typeface="DM Sans Medium"/>
                  <a:ea typeface="DM Sans Medium"/>
                  <a:cs typeface="DM Sans Medium"/>
                  <a:sym typeface="DM Sans Medium"/>
                </a:defRPr>
              </a:lvl1pPr>
            </a:lstStyle>
            <a:p>
              <a:r>
                <a:rPr>
                  <a:solidFill>
                    <a:schemeClr val="bg2"/>
                  </a:solidFill>
                </a:rPr>
                <a:t>E</a:t>
              </a:r>
            </a:p>
          </p:txBody>
        </p:sp>
        <p:sp>
          <p:nvSpPr>
            <p:cNvPr id="600" name="Environmental"/>
            <p:cNvSpPr txBox="1"/>
            <p:nvPr/>
          </p:nvSpPr>
          <p:spPr>
            <a:xfrm>
              <a:off x="1408740" y="5088166"/>
              <a:ext cx="1983690" cy="39628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lstStyle>
              <a:lvl1pPr algn="r" defTabSz="325120">
                <a:defRPr sz="1800" b="0">
                  <a:solidFill>
                    <a:srgbClr val="1D1C21"/>
                  </a:solidFill>
                  <a:latin typeface="DM Sans Medium"/>
                  <a:ea typeface="DM Sans Medium"/>
                  <a:cs typeface="DM Sans Medium"/>
                  <a:sym typeface="DM Sans Medium"/>
                </a:defRPr>
              </a:lvl1pPr>
            </a:lstStyle>
            <a:p>
              <a:r>
                <a:rPr>
                  <a:solidFill>
                    <a:schemeClr val="tx1"/>
                  </a:solidFill>
                </a:rPr>
                <a:t>Environmental</a:t>
              </a:r>
            </a:p>
          </p:txBody>
        </p:sp>
        <p:sp>
          <p:nvSpPr>
            <p:cNvPr id="601" name="Lorem ipsum dolor sit, consectetur adipiscing elit, eiusmod incididunt."/>
            <p:cNvSpPr txBox="1"/>
            <p:nvPr/>
          </p:nvSpPr>
          <p:spPr>
            <a:xfrm>
              <a:off x="1061870" y="5456666"/>
              <a:ext cx="2325911" cy="94465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lstStyle>
              <a:lvl1pPr algn="r" defTabSz="325120">
                <a:defRPr sz="1600" b="0">
                  <a:solidFill>
                    <a:srgbClr val="64798C"/>
                  </a:solidFill>
                  <a:latin typeface="DM Sans Regular"/>
                  <a:ea typeface="DM Sans Regular"/>
                  <a:cs typeface="DM Sans Regular"/>
                  <a:sym typeface="DM Sans Regular"/>
                </a:defRPr>
              </a:lvl1pPr>
            </a:lstStyle>
            <a:p>
              <a:r>
                <a:rPr>
                  <a:solidFill>
                    <a:schemeClr val="tx2"/>
                  </a:solidFill>
                </a:rPr>
                <a:t>Lorem ipsum dolor sit, consectetur adipiscing elit, eiusmod incididunt.</a:t>
              </a:r>
            </a:p>
          </p:txBody>
        </p:sp>
        <p:sp>
          <p:nvSpPr>
            <p:cNvPr id="602" name="Shape"/>
            <p:cNvSpPr/>
            <p:nvPr/>
          </p:nvSpPr>
          <p:spPr>
            <a:xfrm rot="10800000">
              <a:off x="4188503" y="4122868"/>
              <a:ext cx="3948147" cy="1508944"/>
            </a:xfrm>
            <a:custGeom>
              <a:avLst/>
              <a:gdLst/>
              <a:ahLst/>
              <a:cxnLst>
                <a:cxn ang="0">
                  <a:pos x="wd2" y="hd2"/>
                </a:cxn>
                <a:cxn ang="5400000">
                  <a:pos x="wd2" y="hd2"/>
                </a:cxn>
                <a:cxn ang="10800000">
                  <a:pos x="wd2" y="hd2"/>
                </a:cxn>
                <a:cxn ang="16200000">
                  <a:pos x="wd2" y="hd2"/>
                </a:cxn>
              </a:cxnLst>
              <a:rect l="0" t="0" r="r" b="b"/>
              <a:pathLst>
                <a:path w="21590" h="21579" extrusionOk="0">
                  <a:moveTo>
                    <a:pt x="2735" y="0"/>
                  </a:moveTo>
                  <a:lnTo>
                    <a:pt x="18889" y="65"/>
                  </a:lnTo>
                  <a:cubicBezTo>
                    <a:pt x="19025" y="26"/>
                    <a:pt x="19163" y="95"/>
                    <a:pt x="19284" y="263"/>
                  </a:cubicBezTo>
                  <a:cubicBezTo>
                    <a:pt x="19390" y="410"/>
                    <a:pt x="19480" y="628"/>
                    <a:pt x="19544" y="894"/>
                  </a:cubicBezTo>
                  <a:lnTo>
                    <a:pt x="21480" y="9740"/>
                  </a:lnTo>
                  <a:cubicBezTo>
                    <a:pt x="21543" y="10020"/>
                    <a:pt x="21581" y="10335"/>
                    <a:pt x="21589" y="10659"/>
                  </a:cubicBezTo>
                  <a:cubicBezTo>
                    <a:pt x="21598" y="11042"/>
                    <a:pt x="21566" y="11424"/>
                    <a:pt x="21497" y="11762"/>
                  </a:cubicBezTo>
                  <a:lnTo>
                    <a:pt x="19530" y="20615"/>
                  </a:lnTo>
                  <a:cubicBezTo>
                    <a:pt x="19490" y="20894"/>
                    <a:pt x="19419" y="21134"/>
                    <a:pt x="19326" y="21306"/>
                  </a:cubicBezTo>
                  <a:cubicBezTo>
                    <a:pt x="19230" y="21481"/>
                    <a:pt x="19117" y="21575"/>
                    <a:pt x="19001" y="21576"/>
                  </a:cubicBezTo>
                  <a:lnTo>
                    <a:pt x="2661" y="21576"/>
                  </a:lnTo>
                  <a:cubicBezTo>
                    <a:pt x="2527" y="21599"/>
                    <a:pt x="2394" y="21502"/>
                    <a:pt x="2284" y="21300"/>
                  </a:cubicBezTo>
                  <a:cubicBezTo>
                    <a:pt x="2195" y="21138"/>
                    <a:pt x="2125" y="20914"/>
                    <a:pt x="2082" y="20654"/>
                  </a:cubicBezTo>
                  <a:lnTo>
                    <a:pt x="114" y="11811"/>
                  </a:lnTo>
                  <a:cubicBezTo>
                    <a:pt x="42" y="11528"/>
                    <a:pt x="2" y="11196"/>
                    <a:pt x="0" y="10856"/>
                  </a:cubicBezTo>
                  <a:cubicBezTo>
                    <a:pt x="-2" y="10486"/>
                    <a:pt x="40" y="10124"/>
                    <a:pt x="120" y="9820"/>
                  </a:cubicBezTo>
                  <a:lnTo>
                    <a:pt x="2079" y="906"/>
                  </a:lnTo>
                  <a:cubicBezTo>
                    <a:pt x="2158" y="601"/>
                    <a:pt x="2267" y="357"/>
                    <a:pt x="2395" y="199"/>
                  </a:cubicBezTo>
                  <a:cubicBezTo>
                    <a:pt x="2501" y="67"/>
                    <a:pt x="2617" y="-1"/>
                    <a:pt x="2735" y="0"/>
                  </a:cubicBezTo>
                  <a:close/>
                </a:path>
              </a:pathLst>
            </a:custGeom>
            <a:solidFill>
              <a:schemeClr val="bg1"/>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603" name="Shape"/>
            <p:cNvSpPr/>
            <p:nvPr/>
          </p:nvSpPr>
          <p:spPr>
            <a:xfrm rot="10800000">
              <a:off x="4310323" y="4231615"/>
              <a:ext cx="677136" cy="1286898"/>
            </a:xfrm>
            <a:custGeom>
              <a:avLst/>
              <a:gdLst/>
              <a:ahLst/>
              <a:cxnLst>
                <a:cxn ang="0">
                  <a:pos x="wd2" y="hd2"/>
                </a:cxn>
                <a:cxn ang="5400000">
                  <a:pos x="wd2" y="hd2"/>
                </a:cxn>
                <a:cxn ang="10800000">
                  <a:pos x="wd2" y="hd2"/>
                </a:cxn>
                <a:cxn ang="16200000">
                  <a:pos x="wd2" y="hd2"/>
                </a:cxn>
              </a:cxnLst>
              <a:rect l="0" t="0" r="r" b="b"/>
              <a:pathLst>
                <a:path w="21565" h="21590" extrusionOk="0">
                  <a:moveTo>
                    <a:pt x="2888" y="2"/>
                  </a:moveTo>
                  <a:lnTo>
                    <a:pt x="8382" y="2"/>
                  </a:lnTo>
                  <a:cubicBezTo>
                    <a:pt x="8971" y="-10"/>
                    <a:pt x="9556" y="57"/>
                    <a:pt x="10083" y="196"/>
                  </a:cubicBezTo>
                  <a:cubicBezTo>
                    <a:pt x="10606" y="333"/>
                    <a:pt x="11055" y="538"/>
                    <a:pt x="11390" y="791"/>
                  </a:cubicBezTo>
                  <a:lnTo>
                    <a:pt x="20800" y="9536"/>
                  </a:lnTo>
                  <a:cubicBezTo>
                    <a:pt x="21327" y="9907"/>
                    <a:pt x="21596" y="10362"/>
                    <a:pt x="21563" y="10826"/>
                  </a:cubicBezTo>
                  <a:cubicBezTo>
                    <a:pt x="21534" y="11219"/>
                    <a:pt x="21287" y="11600"/>
                    <a:pt x="20852" y="11920"/>
                  </a:cubicBezTo>
                  <a:lnTo>
                    <a:pt x="11642" y="20385"/>
                  </a:lnTo>
                  <a:cubicBezTo>
                    <a:pt x="11355" y="20779"/>
                    <a:pt x="10831" y="21111"/>
                    <a:pt x="10150" y="21332"/>
                  </a:cubicBezTo>
                  <a:cubicBezTo>
                    <a:pt x="9744" y="21463"/>
                    <a:pt x="9292" y="21551"/>
                    <a:pt x="8821" y="21590"/>
                  </a:cubicBezTo>
                  <a:lnTo>
                    <a:pt x="2552" y="21590"/>
                  </a:lnTo>
                  <a:cubicBezTo>
                    <a:pt x="1844" y="21563"/>
                    <a:pt x="1186" y="21391"/>
                    <a:pt x="718" y="21110"/>
                  </a:cubicBezTo>
                  <a:cubicBezTo>
                    <a:pt x="235" y="20821"/>
                    <a:pt x="-4" y="20441"/>
                    <a:pt x="54" y="20057"/>
                  </a:cubicBezTo>
                  <a:lnTo>
                    <a:pt x="0" y="1597"/>
                  </a:lnTo>
                  <a:cubicBezTo>
                    <a:pt x="15" y="1275"/>
                    <a:pt x="211" y="962"/>
                    <a:pt x="563" y="699"/>
                  </a:cubicBezTo>
                  <a:cubicBezTo>
                    <a:pt x="1102" y="296"/>
                    <a:pt x="1954" y="40"/>
                    <a:pt x="2888" y="2"/>
                  </a:cubicBezTo>
                  <a:close/>
                </a:path>
              </a:pathLst>
            </a:custGeom>
            <a:solidFill>
              <a:schemeClr val="accent4"/>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605" name="T"/>
            <p:cNvSpPr txBox="1"/>
            <p:nvPr/>
          </p:nvSpPr>
          <p:spPr>
            <a:xfrm>
              <a:off x="4411537" y="4671718"/>
              <a:ext cx="522819" cy="49442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lstStyle>
              <a:lvl1pPr defTabSz="325120">
                <a:defRPr sz="2400" b="0">
                  <a:solidFill>
                    <a:srgbClr val="FFFFFF"/>
                  </a:solidFill>
                  <a:latin typeface="DM Sans Medium"/>
                  <a:ea typeface="DM Sans Medium"/>
                  <a:cs typeface="DM Sans Medium"/>
                  <a:sym typeface="DM Sans Medium"/>
                </a:defRPr>
              </a:lvl1pPr>
            </a:lstStyle>
            <a:p>
              <a:r>
                <a:rPr dirty="0">
                  <a:solidFill>
                    <a:schemeClr val="bg2"/>
                  </a:solidFill>
                </a:rPr>
                <a:t>T</a:t>
              </a:r>
            </a:p>
          </p:txBody>
        </p:sp>
        <p:sp>
          <p:nvSpPr>
            <p:cNvPr id="606" name="Technological"/>
            <p:cNvSpPr txBox="1"/>
            <p:nvPr/>
          </p:nvSpPr>
          <p:spPr>
            <a:xfrm>
              <a:off x="5287039" y="4282461"/>
              <a:ext cx="1983690" cy="39629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lstStyle>
              <a:lvl1pPr algn="l" defTabSz="325120">
                <a:defRPr sz="1800" b="0">
                  <a:solidFill>
                    <a:srgbClr val="1D1C21"/>
                  </a:solidFill>
                  <a:latin typeface="DM Sans Medium"/>
                  <a:ea typeface="DM Sans Medium"/>
                  <a:cs typeface="DM Sans Medium"/>
                  <a:sym typeface="DM Sans Medium"/>
                </a:defRPr>
              </a:lvl1pPr>
            </a:lstStyle>
            <a:p>
              <a:r>
                <a:rPr>
                  <a:solidFill>
                    <a:schemeClr val="tx1"/>
                  </a:solidFill>
                </a:rPr>
                <a:t>Technological</a:t>
              </a:r>
            </a:p>
          </p:txBody>
        </p:sp>
        <p:sp>
          <p:nvSpPr>
            <p:cNvPr id="607" name="Lorem ipsum dolor sit, consectetur adipiscing elit, eiusmod incididunt."/>
            <p:cNvSpPr txBox="1"/>
            <p:nvPr/>
          </p:nvSpPr>
          <p:spPr>
            <a:xfrm>
              <a:off x="5287039" y="4650961"/>
              <a:ext cx="2325911" cy="94551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lstStyle>
              <a:lvl1pPr algn="l" defTabSz="325120">
                <a:defRPr sz="1600" b="0">
                  <a:solidFill>
                    <a:srgbClr val="64798C"/>
                  </a:solidFill>
                  <a:latin typeface="DM Sans Regular"/>
                  <a:ea typeface="DM Sans Regular"/>
                  <a:cs typeface="DM Sans Regular"/>
                  <a:sym typeface="DM Sans Regular"/>
                </a:defRPr>
              </a:lvl1pPr>
            </a:lstStyle>
            <a:p>
              <a:r>
                <a:rPr>
                  <a:solidFill>
                    <a:schemeClr val="tx2"/>
                  </a:solidFill>
                </a:rPr>
                <a:t>Lorem ipsum dolor sit, consectetur adipiscing elit, eiusmod incididunt.</a:t>
              </a:r>
            </a:p>
          </p:txBody>
        </p:sp>
        <p:sp>
          <p:nvSpPr>
            <p:cNvPr id="608" name="Shape"/>
            <p:cNvSpPr/>
            <p:nvPr/>
          </p:nvSpPr>
          <p:spPr>
            <a:xfrm rot="10800000">
              <a:off x="4188503" y="5717991"/>
              <a:ext cx="3948147" cy="1508943"/>
            </a:xfrm>
            <a:custGeom>
              <a:avLst/>
              <a:gdLst/>
              <a:ahLst/>
              <a:cxnLst>
                <a:cxn ang="0">
                  <a:pos x="wd2" y="hd2"/>
                </a:cxn>
                <a:cxn ang="5400000">
                  <a:pos x="wd2" y="hd2"/>
                </a:cxn>
                <a:cxn ang="10800000">
                  <a:pos x="wd2" y="hd2"/>
                </a:cxn>
                <a:cxn ang="16200000">
                  <a:pos x="wd2" y="hd2"/>
                </a:cxn>
              </a:cxnLst>
              <a:rect l="0" t="0" r="r" b="b"/>
              <a:pathLst>
                <a:path w="21590" h="21579" extrusionOk="0">
                  <a:moveTo>
                    <a:pt x="2735" y="0"/>
                  </a:moveTo>
                  <a:lnTo>
                    <a:pt x="18889" y="65"/>
                  </a:lnTo>
                  <a:cubicBezTo>
                    <a:pt x="19025" y="26"/>
                    <a:pt x="19163" y="95"/>
                    <a:pt x="19284" y="263"/>
                  </a:cubicBezTo>
                  <a:cubicBezTo>
                    <a:pt x="19390" y="410"/>
                    <a:pt x="19480" y="628"/>
                    <a:pt x="19544" y="894"/>
                  </a:cubicBezTo>
                  <a:lnTo>
                    <a:pt x="21480" y="9740"/>
                  </a:lnTo>
                  <a:cubicBezTo>
                    <a:pt x="21543" y="10020"/>
                    <a:pt x="21581" y="10335"/>
                    <a:pt x="21589" y="10659"/>
                  </a:cubicBezTo>
                  <a:cubicBezTo>
                    <a:pt x="21598" y="11042"/>
                    <a:pt x="21566" y="11424"/>
                    <a:pt x="21497" y="11762"/>
                  </a:cubicBezTo>
                  <a:lnTo>
                    <a:pt x="19530" y="20615"/>
                  </a:lnTo>
                  <a:cubicBezTo>
                    <a:pt x="19490" y="20894"/>
                    <a:pt x="19419" y="21134"/>
                    <a:pt x="19326" y="21306"/>
                  </a:cubicBezTo>
                  <a:cubicBezTo>
                    <a:pt x="19230" y="21481"/>
                    <a:pt x="19117" y="21575"/>
                    <a:pt x="19001" y="21576"/>
                  </a:cubicBezTo>
                  <a:lnTo>
                    <a:pt x="2661" y="21576"/>
                  </a:lnTo>
                  <a:cubicBezTo>
                    <a:pt x="2527" y="21599"/>
                    <a:pt x="2394" y="21502"/>
                    <a:pt x="2284" y="21300"/>
                  </a:cubicBezTo>
                  <a:cubicBezTo>
                    <a:pt x="2195" y="21138"/>
                    <a:pt x="2125" y="20914"/>
                    <a:pt x="2082" y="20654"/>
                  </a:cubicBezTo>
                  <a:lnTo>
                    <a:pt x="114" y="11811"/>
                  </a:lnTo>
                  <a:cubicBezTo>
                    <a:pt x="42" y="11528"/>
                    <a:pt x="2" y="11196"/>
                    <a:pt x="0" y="10856"/>
                  </a:cubicBezTo>
                  <a:cubicBezTo>
                    <a:pt x="-2" y="10486"/>
                    <a:pt x="40" y="10124"/>
                    <a:pt x="120" y="9820"/>
                  </a:cubicBezTo>
                  <a:lnTo>
                    <a:pt x="2079" y="906"/>
                  </a:lnTo>
                  <a:cubicBezTo>
                    <a:pt x="2158" y="601"/>
                    <a:pt x="2267" y="357"/>
                    <a:pt x="2395" y="199"/>
                  </a:cubicBezTo>
                  <a:cubicBezTo>
                    <a:pt x="2501" y="67"/>
                    <a:pt x="2617" y="-1"/>
                    <a:pt x="2735" y="0"/>
                  </a:cubicBezTo>
                  <a:close/>
                </a:path>
              </a:pathLst>
            </a:custGeom>
            <a:solidFill>
              <a:schemeClr val="bg1"/>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609" name="Shape"/>
            <p:cNvSpPr/>
            <p:nvPr/>
          </p:nvSpPr>
          <p:spPr>
            <a:xfrm rot="10800000">
              <a:off x="4310323" y="5826738"/>
              <a:ext cx="677136" cy="1286897"/>
            </a:xfrm>
            <a:custGeom>
              <a:avLst/>
              <a:gdLst/>
              <a:ahLst/>
              <a:cxnLst>
                <a:cxn ang="0">
                  <a:pos x="wd2" y="hd2"/>
                </a:cxn>
                <a:cxn ang="5400000">
                  <a:pos x="wd2" y="hd2"/>
                </a:cxn>
                <a:cxn ang="10800000">
                  <a:pos x="wd2" y="hd2"/>
                </a:cxn>
                <a:cxn ang="16200000">
                  <a:pos x="wd2" y="hd2"/>
                </a:cxn>
              </a:cxnLst>
              <a:rect l="0" t="0" r="r" b="b"/>
              <a:pathLst>
                <a:path w="21565" h="21590" extrusionOk="0">
                  <a:moveTo>
                    <a:pt x="2888" y="2"/>
                  </a:moveTo>
                  <a:lnTo>
                    <a:pt x="8382" y="2"/>
                  </a:lnTo>
                  <a:cubicBezTo>
                    <a:pt x="8971" y="-10"/>
                    <a:pt x="9556" y="57"/>
                    <a:pt x="10083" y="196"/>
                  </a:cubicBezTo>
                  <a:cubicBezTo>
                    <a:pt x="10606" y="333"/>
                    <a:pt x="11055" y="538"/>
                    <a:pt x="11390" y="791"/>
                  </a:cubicBezTo>
                  <a:lnTo>
                    <a:pt x="20800" y="9536"/>
                  </a:lnTo>
                  <a:cubicBezTo>
                    <a:pt x="21327" y="9907"/>
                    <a:pt x="21596" y="10362"/>
                    <a:pt x="21563" y="10826"/>
                  </a:cubicBezTo>
                  <a:cubicBezTo>
                    <a:pt x="21534" y="11219"/>
                    <a:pt x="21287" y="11600"/>
                    <a:pt x="20852" y="11920"/>
                  </a:cubicBezTo>
                  <a:lnTo>
                    <a:pt x="11642" y="20385"/>
                  </a:lnTo>
                  <a:cubicBezTo>
                    <a:pt x="11355" y="20779"/>
                    <a:pt x="10831" y="21111"/>
                    <a:pt x="10150" y="21332"/>
                  </a:cubicBezTo>
                  <a:cubicBezTo>
                    <a:pt x="9744" y="21463"/>
                    <a:pt x="9292" y="21551"/>
                    <a:pt x="8821" y="21590"/>
                  </a:cubicBezTo>
                  <a:lnTo>
                    <a:pt x="2552" y="21590"/>
                  </a:lnTo>
                  <a:cubicBezTo>
                    <a:pt x="1844" y="21563"/>
                    <a:pt x="1186" y="21391"/>
                    <a:pt x="718" y="21110"/>
                  </a:cubicBezTo>
                  <a:cubicBezTo>
                    <a:pt x="235" y="20821"/>
                    <a:pt x="-4" y="20441"/>
                    <a:pt x="54" y="20057"/>
                  </a:cubicBezTo>
                  <a:lnTo>
                    <a:pt x="0" y="1597"/>
                  </a:lnTo>
                  <a:cubicBezTo>
                    <a:pt x="15" y="1275"/>
                    <a:pt x="211" y="962"/>
                    <a:pt x="563" y="699"/>
                  </a:cubicBezTo>
                  <a:cubicBezTo>
                    <a:pt x="1102" y="296"/>
                    <a:pt x="1954" y="40"/>
                    <a:pt x="2888" y="2"/>
                  </a:cubicBezTo>
                  <a:close/>
                </a:path>
              </a:pathLst>
            </a:custGeom>
            <a:solidFill>
              <a:schemeClr val="accent1"/>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611" name="L"/>
            <p:cNvSpPr txBox="1"/>
            <p:nvPr/>
          </p:nvSpPr>
          <p:spPr>
            <a:xfrm>
              <a:off x="4411537" y="6266841"/>
              <a:ext cx="522819" cy="49442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lstStyle>
              <a:lvl1pPr defTabSz="325120">
                <a:defRPr sz="2400" b="0">
                  <a:solidFill>
                    <a:srgbClr val="FFFFFF"/>
                  </a:solidFill>
                  <a:latin typeface="DM Sans Medium"/>
                  <a:ea typeface="DM Sans Medium"/>
                  <a:cs typeface="DM Sans Medium"/>
                  <a:sym typeface="DM Sans Medium"/>
                </a:defRPr>
              </a:lvl1pPr>
            </a:lstStyle>
            <a:p>
              <a:r>
                <a:rPr>
                  <a:solidFill>
                    <a:schemeClr val="bg2"/>
                  </a:solidFill>
                </a:rPr>
                <a:t>L</a:t>
              </a:r>
            </a:p>
          </p:txBody>
        </p:sp>
        <p:sp>
          <p:nvSpPr>
            <p:cNvPr id="612" name="Legal"/>
            <p:cNvSpPr txBox="1"/>
            <p:nvPr/>
          </p:nvSpPr>
          <p:spPr>
            <a:xfrm>
              <a:off x="5287039" y="5877584"/>
              <a:ext cx="1983690" cy="39628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lstStyle>
              <a:lvl1pPr algn="l" defTabSz="325120">
                <a:defRPr sz="1800" b="0">
                  <a:solidFill>
                    <a:srgbClr val="1D1C21"/>
                  </a:solidFill>
                  <a:latin typeface="DM Sans Medium"/>
                  <a:ea typeface="DM Sans Medium"/>
                  <a:cs typeface="DM Sans Medium"/>
                  <a:sym typeface="DM Sans Medium"/>
                </a:defRPr>
              </a:lvl1pPr>
            </a:lstStyle>
            <a:p>
              <a:r>
                <a:rPr>
                  <a:solidFill>
                    <a:schemeClr val="tx1"/>
                  </a:solidFill>
                </a:rPr>
                <a:t>Legal</a:t>
              </a:r>
            </a:p>
          </p:txBody>
        </p:sp>
        <p:sp>
          <p:nvSpPr>
            <p:cNvPr id="613" name="Lorem ipsum dolor sit, consectetur adipiscing elit, eiusmod incididunt."/>
            <p:cNvSpPr txBox="1"/>
            <p:nvPr/>
          </p:nvSpPr>
          <p:spPr>
            <a:xfrm>
              <a:off x="5287039" y="6246084"/>
              <a:ext cx="2325911" cy="94465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lstStyle>
              <a:lvl1pPr algn="l" defTabSz="325120">
                <a:defRPr sz="1600" b="0">
                  <a:solidFill>
                    <a:srgbClr val="64798C"/>
                  </a:solidFill>
                  <a:latin typeface="DM Sans Regular"/>
                  <a:ea typeface="DM Sans Regular"/>
                  <a:cs typeface="DM Sans Regular"/>
                  <a:sym typeface="DM Sans Regular"/>
                </a:defRPr>
              </a:lvl1pPr>
            </a:lstStyle>
            <a:p>
              <a:r>
                <a:rPr>
                  <a:solidFill>
                    <a:schemeClr val="tx2"/>
                  </a:solidFill>
                </a:rPr>
                <a:t>Lorem ipsum dolor sit, consectetur adipiscing elit, eiusmod incididunt.</a:t>
              </a:r>
            </a:p>
          </p:txBody>
        </p:sp>
      </p:grpSp>
    </p:spTree>
  </p:cSld>
  <p:clrMapOvr>
    <a:masterClrMapping/>
  </p:clrMapOvr>
  <p:transition spd="med"/>
</p:sld>
</file>

<file path=ppt/theme/theme1.xml><?xml version="1.0" encoding="utf-8"?>
<a:theme xmlns:a="http://schemas.openxmlformats.org/drawingml/2006/main" name="White">
  <a:themeElements>
    <a:clrScheme name="027-FlatColour">
      <a:dk1>
        <a:srgbClr val="1D1C21"/>
      </a:dk1>
      <a:lt1>
        <a:srgbClr val="EBECEC"/>
      </a:lt1>
      <a:dk2>
        <a:srgbClr val="516B7E"/>
      </a:dk2>
      <a:lt2>
        <a:srgbClr val="FEFFFE"/>
      </a:lt2>
      <a:accent1>
        <a:srgbClr val="4CADB2"/>
      </a:accent1>
      <a:accent2>
        <a:srgbClr val="3884A3"/>
      </a:accent2>
      <a:accent3>
        <a:srgbClr val="2D506C"/>
      </a:accent3>
      <a:accent4>
        <a:srgbClr val="6A88B6"/>
      </a:accent4>
      <a:accent5>
        <a:srgbClr val="4C5A75"/>
      </a:accent5>
      <a:accent6>
        <a:srgbClr val="4CADB2"/>
      </a:accent6>
      <a:hlink>
        <a:srgbClr val="3884A3"/>
      </a:hlink>
      <a:folHlink>
        <a:srgbClr val="2D506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AB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AB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26</TotalTime>
  <Words>161</Words>
  <Application>Microsoft Macintosh PowerPoint</Application>
  <PresentationFormat>Custom</PresentationFormat>
  <Paragraphs>20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DM Sans Bold</vt:lpstr>
      <vt:lpstr>DM Sans Medium</vt:lpstr>
      <vt:lpstr>DM Sans Regular</vt:lpstr>
      <vt:lpstr>Helvetica Neue</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6</cp:revision>
  <dcterms:modified xsi:type="dcterms:W3CDTF">2020-12-18T07:23:44Z</dcterms:modified>
</cp:coreProperties>
</file>