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0"/>
    <p:restoredTop sz="94694"/>
  </p:normalViewPr>
  <p:slideViewPr>
    <p:cSldViewPr snapToGrid="0" snapToObjects="1">
      <p:cViewPr varScale="1">
        <p:scale>
          <a:sx n="58" d="100"/>
          <a:sy n="58" d="100"/>
        </p:scale>
        <p:origin x="816"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43FC8B0-FAB4-FB4B-825C-F1A5C171D329}"/>
              </a:ext>
            </a:extLst>
          </p:cNvPr>
          <p:cNvGrpSpPr/>
          <p:nvPr/>
        </p:nvGrpSpPr>
        <p:grpSpPr>
          <a:xfrm>
            <a:off x="1735140" y="2234226"/>
            <a:ext cx="20913719" cy="9327823"/>
            <a:chOff x="1735140" y="2234226"/>
            <a:chExt cx="20913719" cy="9327823"/>
          </a:xfrm>
        </p:grpSpPr>
        <p:grpSp>
          <p:nvGrpSpPr>
            <p:cNvPr id="590" name="Group"/>
            <p:cNvGrpSpPr/>
            <p:nvPr/>
          </p:nvGrpSpPr>
          <p:grpSpPr>
            <a:xfrm>
              <a:off x="16084246" y="3657305"/>
              <a:ext cx="6564613" cy="6158700"/>
              <a:chOff x="0" y="0"/>
              <a:chExt cx="6564612" cy="6158695"/>
            </a:xfrm>
          </p:grpSpPr>
          <p:sp>
            <p:nvSpPr>
              <p:cNvPr id="588" name="PESTLE Analysis Template"/>
              <p:cNvSpPr/>
              <p:nvPr/>
            </p:nvSpPr>
            <p:spPr>
              <a:xfrm>
                <a:off x="0" y="0"/>
                <a:ext cx="6333333" cy="194925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PESTLE Analysis Template</a:t>
                </a:r>
              </a:p>
            </p:txBody>
          </p:sp>
          <p:sp>
            <p:nvSpPr>
              <p:cNvPr id="589"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0" y="2362787"/>
                <a:ext cx="6564612" cy="379590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est.</a:t>
                </a:r>
              </a:p>
            </p:txBody>
          </p:sp>
        </p:grpSp>
        <p:grpSp>
          <p:nvGrpSpPr>
            <p:cNvPr id="2" name="Group 1">
              <a:extLst>
                <a:ext uri="{FF2B5EF4-FFF2-40B4-BE49-F238E27FC236}">
                  <a16:creationId xmlns:a16="http://schemas.microsoft.com/office/drawing/2014/main" id="{70CDBD9B-5E83-FE4B-9379-0D3FBF506FEE}"/>
                </a:ext>
              </a:extLst>
            </p:cNvPr>
            <p:cNvGrpSpPr/>
            <p:nvPr/>
          </p:nvGrpSpPr>
          <p:grpSpPr>
            <a:xfrm>
              <a:off x="1735140" y="2234226"/>
              <a:ext cx="12873940" cy="9327823"/>
              <a:chOff x="1735140" y="2234226"/>
              <a:chExt cx="12873940" cy="9327823"/>
            </a:xfrm>
          </p:grpSpPr>
          <p:sp>
            <p:nvSpPr>
              <p:cNvPr id="591" name="Shape"/>
              <p:cNvSpPr/>
              <p:nvPr/>
            </p:nvSpPr>
            <p:spPr>
              <a:xfrm>
                <a:off x="1735140" y="2234226"/>
                <a:ext cx="6705974" cy="2562958"/>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92" name="Shape"/>
              <p:cNvSpPr/>
              <p:nvPr/>
            </p:nvSpPr>
            <p:spPr>
              <a:xfrm>
                <a:off x="7084079" y="2426666"/>
                <a:ext cx="1150123" cy="2185809"/>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94" name="P"/>
              <p:cNvSpPr txBox="1"/>
              <p:nvPr/>
            </p:nvSpPr>
            <p:spPr>
              <a:xfrm>
                <a:off x="7189734" y="3166455"/>
                <a:ext cx="888013"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a:solidFill>
                      <a:schemeClr val="bg2"/>
                    </a:solidFill>
                  </a:rPr>
                  <a:t>P</a:t>
                </a:r>
              </a:p>
            </p:txBody>
          </p:sp>
          <p:sp>
            <p:nvSpPr>
              <p:cNvPr id="595" name="Political"/>
              <p:cNvSpPr txBox="1"/>
              <p:nvPr/>
            </p:nvSpPr>
            <p:spPr>
              <a:xfrm>
                <a:off x="3192050" y="2566768"/>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600" b="0">
                    <a:solidFill>
                      <a:srgbClr val="1D1C21"/>
                    </a:solidFill>
                    <a:latin typeface="DM Sans Medium"/>
                    <a:ea typeface="DM Sans Medium"/>
                    <a:cs typeface="DM Sans Medium"/>
                    <a:sym typeface="DM Sans Medium"/>
                  </a:defRPr>
                </a:lvl1pPr>
              </a:lstStyle>
              <a:p>
                <a:r>
                  <a:rPr>
                    <a:solidFill>
                      <a:schemeClr val="tx1"/>
                    </a:solidFill>
                  </a:rPr>
                  <a:t>Political</a:t>
                </a:r>
              </a:p>
            </p:txBody>
          </p:sp>
          <p:sp>
            <p:nvSpPr>
              <p:cNvPr id="596" name="Lorem ipsum dolor sit, consectetur adipiscing elit, eiusmod incididunt ut."/>
              <p:cNvSpPr txBox="1"/>
              <p:nvPr/>
            </p:nvSpPr>
            <p:spPr>
              <a:xfrm>
                <a:off x="2602888" y="3192670"/>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a:t>
                </a:r>
                <a:r>
                  <a:rPr dirty="0" err="1">
                    <a:solidFill>
                      <a:schemeClr val="tx2"/>
                    </a:solidFill>
                  </a:rPr>
                  <a:t>eiusmod</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endParaRPr dirty="0">
                  <a:solidFill>
                    <a:schemeClr val="tx2"/>
                  </a:solidFill>
                </a:endParaRPr>
              </a:p>
            </p:txBody>
          </p:sp>
          <p:sp>
            <p:nvSpPr>
              <p:cNvPr id="598" name="Shape"/>
              <p:cNvSpPr/>
              <p:nvPr/>
            </p:nvSpPr>
            <p:spPr>
              <a:xfrm>
                <a:off x="1735140" y="4943559"/>
                <a:ext cx="6705974" cy="2562958"/>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99" name="Shape"/>
              <p:cNvSpPr/>
              <p:nvPr/>
            </p:nvSpPr>
            <p:spPr>
              <a:xfrm>
                <a:off x="7084079" y="5135999"/>
                <a:ext cx="1150123" cy="2185809"/>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01" name="S"/>
              <p:cNvSpPr txBox="1"/>
              <p:nvPr/>
            </p:nvSpPr>
            <p:spPr>
              <a:xfrm>
                <a:off x="7189734" y="5875788"/>
                <a:ext cx="888013"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a:solidFill>
                      <a:schemeClr val="bg2"/>
                    </a:solidFill>
                  </a:rPr>
                  <a:t>S</a:t>
                </a:r>
              </a:p>
            </p:txBody>
          </p:sp>
          <p:sp>
            <p:nvSpPr>
              <p:cNvPr id="602" name="Social"/>
              <p:cNvSpPr txBox="1"/>
              <p:nvPr/>
            </p:nvSpPr>
            <p:spPr>
              <a:xfrm>
                <a:off x="3192050" y="5276101"/>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600" b="0">
                    <a:solidFill>
                      <a:srgbClr val="1D1C21"/>
                    </a:solidFill>
                    <a:latin typeface="DM Sans Medium"/>
                    <a:ea typeface="DM Sans Medium"/>
                    <a:cs typeface="DM Sans Medium"/>
                    <a:sym typeface="DM Sans Medium"/>
                  </a:defRPr>
                </a:lvl1pPr>
              </a:lstStyle>
              <a:p>
                <a:r>
                  <a:rPr>
                    <a:solidFill>
                      <a:schemeClr val="tx1"/>
                    </a:solidFill>
                  </a:rPr>
                  <a:t>Social</a:t>
                </a:r>
              </a:p>
            </p:txBody>
          </p:sp>
          <p:sp>
            <p:nvSpPr>
              <p:cNvPr id="603" name="Lorem ipsum dolor sit, consectetur adipiscing elit, eiusmod incididunt ut."/>
              <p:cNvSpPr txBox="1"/>
              <p:nvPr/>
            </p:nvSpPr>
            <p:spPr>
              <a:xfrm>
                <a:off x="2602888" y="5902003"/>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 ut.</a:t>
                </a:r>
              </a:p>
            </p:txBody>
          </p:sp>
          <p:sp>
            <p:nvSpPr>
              <p:cNvPr id="605" name="Shape"/>
              <p:cNvSpPr/>
              <p:nvPr/>
            </p:nvSpPr>
            <p:spPr>
              <a:xfrm rot="10800000">
                <a:off x="7903106" y="3580427"/>
                <a:ext cx="6705974" cy="2562956"/>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06" name="Shape"/>
              <p:cNvSpPr/>
              <p:nvPr/>
            </p:nvSpPr>
            <p:spPr>
              <a:xfrm rot="10800000">
                <a:off x="8110018" y="3765135"/>
                <a:ext cx="1150123" cy="218580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08" name="E"/>
              <p:cNvSpPr txBox="1"/>
              <p:nvPr/>
            </p:nvSpPr>
            <p:spPr>
              <a:xfrm>
                <a:off x="8281931" y="4512654"/>
                <a:ext cx="888014"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dirty="0">
                    <a:solidFill>
                      <a:schemeClr val="bg2"/>
                    </a:solidFill>
                  </a:rPr>
                  <a:t>E</a:t>
                </a:r>
              </a:p>
            </p:txBody>
          </p:sp>
          <p:sp>
            <p:nvSpPr>
              <p:cNvPr id="609" name="Economic"/>
              <p:cNvSpPr txBox="1"/>
              <p:nvPr/>
            </p:nvSpPr>
            <p:spPr>
              <a:xfrm>
                <a:off x="9779386" y="3907603"/>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dirty="0">
                    <a:solidFill>
                      <a:schemeClr val="tx1"/>
                    </a:solidFill>
                  </a:rPr>
                  <a:t>Economic</a:t>
                </a:r>
              </a:p>
            </p:txBody>
          </p:sp>
          <p:sp>
            <p:nvSpPr>
              <p:cNvPr id="610" name="Lorem ipsum dolor sit, consectetur adipiscing elit, eiusmod incididunt ut."/>
              <p:cNvSpPr txBox="1"/>
              <p:nvPr/>
            </p:nvSpPr>
            <p:spPr>
              <a:xfrm>
                <a:off x="9779386" y="4533505"/>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 ut.</a:t>
                </a:r>
              </a:p>
            </p:txBody>
          </p:sp>
          <p:sp>
            <p:nvSpPr>
              <p:cNvPr id="612" name="Shape"/>
              <p:cNvSpPr/>
              <p:nvPr/>
            </p:nvSpPr>
            <p:spPr>
              <a:xfrm>
                <a:off x="1735140" y="7652892"/>
                <a:ext cx="6705974" cy="2562958"/>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13" name="Shape"/>
              <p:cNvSpPr/>
              <p:nvPr/>
            </p:nvSpPr>
            <p:spPr>
              <a:xfrm>
                <a:off x="7084079" y="7845332"/>
                <a:ext cx="1150123" cy="2185809"/>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5"/>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15" name="E"/>
              <p:cNvSpPr txBox="1"/>
              <p:nvPr/>
            </p:nvSpPr>
            <p:spPr>
              <a:xfrm>
                <a:off x="7189734" y="8585121"/>
                <a:ext cx="888013"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a:solidFill>
                      <a:schemeClr val="bg2"/>
                    </a:solidFill>
                  </a:rPr>
                  <a:t>E</a:t>
                </a:r>
              </a:p>
            </p:txBody>
          </p:sp>
          <p:sp>
            <p:nvSpPr>
              <p:cNvPr id="616" name="Environmental"/>
              <p:cNvSpPr txBox="1"/>
              <p:nvPr/>
            </p:nvSpPr>
            <p:spPr>
              <a:xfrm>
                <a:off x="3192050" y="7985434"/>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600" b="0">
                    <a:solidFill>
                      <a:srgbClr val="1D1C21"/>
                    </a:solidFill>
                    <a:latin typeface="DM Sans Medium"/>
                    <a:ea typeface="DM Sans Medium"/>
                    <a:cs typeface="DM Sans Medium"/>
                    <a:sym typeface="DM Sans Medium"/>
                  </a:defRPr>
                </a:lvl1pPr>
              </a:lstStyle>
              <a:p>
                <a:r>
                  <a:rPr>
                    <a:solidFill>
                      <a:schemeClr val="tx1"/>
                    </a:solidFill>
                  </a:rPr>
                  <a:t>Environmental</a:t>
                </a:r>
              </a:p>
            </p:txBody>
          </p:sp>
          <p:sp>
            <p:nvSpPr>
              <p:cNvPr id="617" name="Lorem ipsum dolor sit, consectetur adipiscing elit, eiusmod incididunt ut."/>
              <p:cNvSpPr txBox="1"/>
              <p:nvPr/>
            </p:nvSpPr>
            <p:spPr>
              <a:xfrm>
                <a:off x="2602888" y="8611336"/>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 ut.</a:t>
                </a:r>
              </a:p>
            </p:txBody>
          </p:sp>
          <p:sp>
            <p:nvSpPr>
              <p:cNvPr id="619" name="Shape"/>
              <p:cNvSpPr/>
              <p:nvPr/>
            </p:nvSpPr>
            <p:spPr>
              <a:xfrm rot="10800000">
                <a:off x="7903106" y="6289760"/>
                <a:ext cx="6705974" cy="2562956"/>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0" name="Shape"/>
              <p:cNvSpPr/>
              <p:nvPr/>
            </p:nvSpPr>
            <p:spPr>
              <a:xfrm rot="10800000">
                <a:off x="8110018" y="6474468"/>
                <a:ext cx="1150123" cy="218580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4"/>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2" name="T"/>
              <p:cNvSpPr txBox="1"/>
              <p:nvPr/>
            </p:nvSpPr>
            <p:spPr>
              <a:xfrm>
                <a:off x="8281931" y="7221987"/>
                <a:ext cx="888014"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a:solidFill>
                      <a:schemeClr val="bg2"/>
                    </a:solidFill>
                  </a:rPr>
                  <a:t>T</a:t>
                </a:r>
              </a:p>
            </p:txBody>
          </p:sp>
          <p:sp>
            <p:nvSpPr>
              <p:cNvPr id="623" name="Technological"/>
              <p:cNvSpPr txBox="1"/>
              <p:nvPr/>
            </p:nvSpPr>
            <p:spPr>
              <a:xfrm>
                <a:off x="9779386" y="6616936"/>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Technological</a:t>
                </a:r>
              </a:p>
            </p:txBody>
          </p:sp>
          <p:sp>
            <p:nvSpPr>
              <p:cNvPr id="624" name="Lorem ipsum dolor sit, consectetur adipiscing elit, eiusmod incididunt ut."/>
              <p:cNvSpPr txBox="1"/>
              <p:nvPr/>
            </p:nvSpPr>
            <p:spPr>
              <a:xfrm>
                <a:off x="9779386" y="7242838"/>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 ut.</a:t>
                </a:r>
              </a:p>
            </p:txBody>
          </p:sp>
          <p:sp>
            <p:nvSpPr>
              <p:cNvPr id="626" name="Shape"/>
              <p:cNvSpPr/>
              <p:nvPr/>
            </p:nvSpPr>
            <p:spPr>
              <a:xfrm rot="10800000">
                <a:off x="7903106" y="8999093"/>
                <a:ext cx="6705974" cy="2562956"/>
              </a:xfrm>
              <a:custGeom>
                <a:avLst/>
                <a:gdLst/>
                <a:ahLst/>
                <a:cxnLst>
                  <a:cxn ang="0">
                    <a:pos x="wd2" y="hd2"/>
                  </a:cxn>
                  <a:cxn ang="5400000">
                    <a:pos x="wd2" y="hd2"/>
                  </a:cxn>
                  <a:cxn ang="10800000">
                    <a:pos x="wd2" y="hd2"/>
                  </a:cxn>
                  <a:cxn ang="16200000">
                    <a:pos x="wd2" y="hd2"/>
                  </a:cxn>
                </a:cxnLst>
                <a:rect l="0" t="0" r="r" b="b"/>
                <a:pathLst>
                  <a:path w="21590" h="21579" extrusionOk="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bg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7" name="Shape"/>
              <p:cNvSpPr/>
              <p:nvPr/>
            </p:nvSpPr>
            <p:spPr>
              <a:xfrm rot="10800000">
                <a:off x="8110018" y="9183801"/>
                <a:ext cx="1150123" cy="2185808"/>
              </a:xfrm>
              <a:custGeom>
                <a:avLst/>
                <a:gdLst/>
                <a:ahLst/>
                <a:cxnLst>
                  <a:cxn ang="0">
                    <a:pos x="wd2" y="hd2"/>
                  </a:cxn>
                  <a:cxn ang="5400000">
                    <a:pos x="wd2" y="hd2"/>
                  </a:cxn>
                  <a:cxn ang="10800000">
                    <a:pos x="wd2" y="hd2"/>
                  </a:cxn>
                  <a:cxn ang="16200000">
                    <a:pos x="wd2" y="hd2"/>
                  </a:cxn>
                </a:cxnLst>
                <a:rect l="0" t="0" r="r" b="b"/>
                <a:pathLst>
                  <a:path w="21565" h="21590" extrusionOk="0">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629" name="L"/>
              <p:cNvSpPr txBox="1"/>
              <p:nvPr/>
            </p:nvSpPr>
            <p:spPr>
              <a:xfrm>
                <a:off x="8281931" y="9931320"/>
                <a:ext cx="888014"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3600" b="0">
                    <a:solidFill>
                      <a:srgbClr val="FFFFFF"/>
                    </a:solidFill>
                    <a:latin typeface="DM Sans Medium"/>
                    <a:ea typeface="DM Sans Medium"/>
                    <a:cs typeface="DM Sans Medium"/>
                    <a:sym typeface="DM Sans Medium"/>
                  </a:defRPr>
                </a:lvl1pPr>
              </a:lstStyle>
              <a:p>
                <a:r>
                  <a:rPr>
                    <a:solidFill>
                      <a:schemeClr val="bg2"/>
                    </a:solidFill>
                  </a:rPr>
                  <a:t>L</a:t>
                </a:r>
              </a:p>
            </p:txBody>
          </p:sp>
          <p:sp>
            <p:nvSpPr>
              <p:cNvPr id="630" name="Legal"/>
              <p:cNvSpPr txBox="1"/>
              <p:nvPr/>
            </p:nvSpPr>
            <p:spPr>
              <a:xfrm>
                <a:off x="9779386" y="9326269"/>
                <a:ext cx="336932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Legal</a:t>
                </a:r>
              </a:p>
            </p:txBody>
          </p:sp>
          <p:sp>
            <p:nvSpPr>
              <p:cNvPr id="631" name="Lorem ipsum dolor sit, consectetur adipiscing elit, eiusmod incididunt ut."/>
              <p:cNvSpPr txBox="1"/>
              <p:nvPr/>
            </p:nvSpPr>
            <p:spPr>
              <a:xfrm>
                <a:off x="9779386" y="9952171"/>
                <a:ext cx="3950586"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consectetur adipiscing elit, eiusmod incididunt ut.</a:t>
                </a:r>
              </a:p>
            </p:txBody>
          </p:sp>
        </p:gr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169</Words>
  <Application>Microsoft Macintosh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2020-12-18T07:23:39Z</dcterms:modified>
</cp:coreProperties>
</file>