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 id="2147483661" r:id="rId5"/>
  </p:sldMasterIdLst>
  <p:notesMasterIdLst>
    <p:notesMasterId r:id="rId6"/>
  </p:notesMasterIdLst>
  <p:sldIdLst>
    <p:sldId id="256" r:id="rId7"/>
  </p:sldIdLst>
  <p:sldSz cy="5143500" cx="9144000"/>
  <p:notesSz cx="6858000" cy="9144000"/>
  <p:embeddedFontLst>
    <p:embeddedFont>
      <p:font typeface="DM Sans Medium"/>
      <p:regular r:id="rId8"/>
      <p:bold r:id="rId9"/>
      <p:italic r:id="rId10"/>
      <p:boldItalic r:id="rId11"/>
    </p:embeddedFont>
    <p:embeddedFont>
      <p:font typeface="Helvetica Neue"/>
      <p:regular r:id="rId12"/>
      <p:bold r:id="rId13"/>
      <p:italic r:id="rId14"/>
      <p:boldItalic r:id="rId15"/>
    </p:embeddedFont>
    <p:embeddedFont>
      <p:font typeface="DM Sans"/>
      <p:bold r:id="rId16"/>
      <p:boldItalic r:id="rId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DMSansMedium-boldItalic.fntdata"/><Relationship Id="rId10" Type="http://schemas.openxmlformats.org/officeDocument/2006/relationships/font" Target="fonts/DMSansMedium-italic.fntdata"/><Relationship Id="rId13" Type="http://schemas.openxmlformats.org/officeDocument/2006/relationships/font" Target="fonts/HelveticaNeue-bold.fntdata"/><Relationship Id="rId12" Type="http://schemas.openxmlformats.org/officeDocument/2006/relationships/font" Target="fonts/HelveticaNeue-regular.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DMSansMedium-bold.fntdata"/><Relationship Id="rId15" Type="http://schemas.openxmlformats.org/officeDocument/2006/relationships/font" Target="fonts/HelveticaNeue-boldItalic.fntdata"/><Relationship Id="rId14" Type="http://schemas.openxmlformats.org/officeDocument/2006/relationships/font" Target="fonts/HelveticaNeue-italic.fntdata"/><Relationship Id="rId17" Type="http://schemas.openxmlformats.org/officeDocument/2006/relationships/font" Target="fonts/DMSans-boldItalic.fntdata"/><Relationship Id="rId16" Type="http://schemas.openxmlformats.org/officeDocument/2006/relationships/font" Target="fonts/DMSans-bold.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font" Target="fonts/DMSansMedium-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 name="Shape 52"/>
        <p:cNvGrpSpPr/>
        <p:nvPr/>
      </p:nvGrpSpPr>
      <p:grpSpPr>
        <a:xfrm>
          <a:off x="0" y="0"/>
          <a:ext cx="0" cy="0"/>
          <a:chOff x="0" y="0"/>
          <a:chExt cx="0" cy="0"/>
        </a:xfrm>
      </p:grpSpPr>
      <p:sp>
        <p:nvSpPr>
          <p:cNvPr id="53" name="Google Shape;53;g1c2378240d2_2_2: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g1c2378240d2_2_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 &amp; Subtitle">
    <p:spTree>
      <p:nvGrpSpPr>
        <p:cNvPr id="51" name="Shape 51"/>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59"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 name="Shape 55"/>
        <p:cNvGrpSpPr/>
        <p:nvPr/>
      </p:nvGrpSpPr>
      <p:grpSpPr>
        <a:xfrm>
          <a:off x="0" y="0"/>
          <a:ext cx="0" cy="0"/>
          <a:chOff x="0" y="0"/>
          <a:chExt cx="0" cy="0"/>
        </a:xfrm>
      </p:grpSpPr>
      <p:grpSp>
        <p:nvGrpSpPr>
          <p:cNvPr id="56" name="Google Shape;56;p15"/>
          <p:cNvGrpSpPr/>
          <p:nvPr/>
        </p:nvGrpSpPr>
        <p:grpSpPr>
          <a:xfrm>
            <a:off x="650677" y="837835"/>
            <a:ext cx="7842645" cy="3497934"/>
            <a:chOff x="1735140" y="2234226"/>
            <a:chExt cx="20913719" cy="9327823"/>
          </a:xfrm>
        </p:grpSpPr>
        <p:grpSp>
          <p:nvGrpSpPr>
            <p:cNvPr id="57" name="Google Shape;57;p15"/>
            <p:cNvGrpSpPr/>
            <p:nvPr/>
          </p:nvGrpSpPr>
          <p:grpSpPr>
            <a:xfrm>
              <a:off x="16084246" y="3657305"/>
              <a:ext cx="6564613" cy="6158700"/>
              <a:chOff x="0" y="0"/>
              <a:chExt cx="6564612" cy="6158695"/>
            </a:xfrm>
          </p:grpSpPr>
          <p:sp>
            <p:nvSpPr>
              <p:cNvPr id="58" name="Google Shape;58;p15"/>
              <p:cNvSpPr/>
              <p:nvPr/>
            </p:nvSpPr>
            <p:spPr>
              <a:xfrm>
                <a:off x="0" y="0"/>
                <a:ext cx="6333333" cy="1949250"/>
              </a:xfrm>
              <a:custGeom>
                <a:rect b="b" l="l" r="r" t="t"/>
                <a:pathLst>
                  <a:path extrusionOk="0" h="120000" w="21600">
                    <a:moveTo>
                      <a:pt x="0" y="0"/>
                    </a:moveTo>
                    <a:lnTo>
                      <a:pt x="21600" y="0"/>
                    </a:lnTo>
                    <a:lnTo>
                      <a:pt x="21600" y="0"/>
                    </a:lnTo>
                    <a:lnTo>
                      <a:pt x="0" y="0"/>
                    </a:lnTo>
                    <a:close/>
                  </a:path>
                </a:pathLst>
              </a:cu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chemeClr val="dk1"/>
                  </a:buClr>
                  <a:buSzPts val="2300"/>
                  <a:buFont typeface="DM Sans"/>
                  <a:buNone/>
                </a:pPr>
                <a:r>
                  <a:rPr b="1" i="0" lang="en-GB" sz="2300" u="none" cap="none" strike="noStrike">
                    <a:solidFill>
                      <a:schemeClr val="dk1"/>
                    </a:solidFill>
                    <a:latin typeface="DM Sans"/>
                    <a:ea typeface="DM Sans"/>
                    <a:cs typeface="DM Sans"/>
                    <a:sym typeface="DM Sans"/>
                  </a:rPr>
                  <a:t>PESTLE Analysis Template</a:t>
                </a:r>
                <a:endParaRPr sz="500"/>
              </a:p>
            </p:txBody>
          </p:sp>
          <p:sp>
            <p:nvSpPr>
              <p:cNvPr id="59" name="Google Shape;59;p15"/>
              <p:cNvSpPr/>
              <p:nvPr/>
            </p:nvSpPr>
            <p:spPr>
              <a:xfrm>
                <a:off x="0" y="2362787"/>
                <a:ext cx="6564612" cy="3795908"/>
              </a:xfrm>
              <a:custGeom>
                <a:rect b="b" l="l" r="r" t="t"/>
                <a:pathLst>
                  <a:path extrusionOk="0" h="120000" w="21600">
                    <a:moveTo>
                      <a:pt x="0" y="0"/>
                    </a:moveTo>
                    <a:lnTo>
                      <a:pt x="21600" y="0"/>
                    </a:lnTo>
                    <a:lnTo>
                      <a:pt x="21600" y="0"/>
                    </a:lnTo>
                    <a:lnTo>
                      <a:pt x="0" y="0"/>
                    </a:lnTo>
                    <a:close/>
                  </a:path>
                </a:pathLst>
              </a:cu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chemeClr val="dk2"/>
                  </a:buClr>
                  <a:buSzPts val="900"/>
                  <a:buFont typeface="DM Sans"/>
                  <a:buNone/>
                </a:pPr>
                <a:r>
                  <a:rPr b="0" i="0" lang="en-GB" sz="900" u="none" cap="none" strike="noStrike">
                    <a:solidFill>
                      <a:schemeClr val="dk2"/>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a:t>
                </a:r>
                <a:endParaRPr sz="500"/>
              </a:p>
            </p:txBody>
          </p:sp>
        </p:grpSp>
        <p:grpSp>
          <p:nvGrpSpPr>
            <p:cNvPr id="60" name="Google Shape;60;p15"/>
            <p:cNvGrpSpPr/>
            <p:nvPr/>
          </p:nvGrpSpPr>
          <p:grpSpPr>
            <a:xfrm>
              <a:off x="1735140" y="2234226"/>
              <a:ext cx="12873940" cy="9327823"/>
              <a:chOff x="1735140" y="2234226"/>
              <a:chExt cx="12873940" cy="9327823"/>
            </a:xfrm>
          </p:grpSpPr>
          <p:sp>
            <p:nvSpPr>
              <p:cNvPr id="61" name="Google Shape;61;p15"/>
              <p:cNvSpPr/>
              <p:nvPr/>
            </p:nvSpPr>
            <p:spPr>
              <a:xfrm>
                <a:off x="1735140" y="2234226"/>
                <a:ext cx="6705974" cy="2562958"/>
              </a:xfrm>
              <a:custGeom>
                <a:rect b="b" l="l" r="r" t="t"/>
                <a:pathLst>
                  <a:path extrusionOk="0" h="21579" w="21590">
                    <a:moveTo>
                      <a:pt x="2735" y="0"/>
                    </a:moveTo>
                    <a:lnTo>
                      <a:pt x="18889" y="65"/>
                    </a:lnTo>
                    <a:cubicBezTo>
                      <a:pt x="19025" y="26"/>
                      <a:pt x="19163" y="95"/>
                      <a:pt x="19284" y="263"/>
                    </a:cubicBezTo>
                    <a:cubicBezTo>
                      <a:pt x="19390" y="410"/>
                      <a:pt x="19480" y="628"/>
                      <a:pt x="19544" y="894"/>
                    </a:cubicBezTo>
                    <a:lnTo>
                      <a:pt x="21480" y="9740"/>
                    </a:lnTo>
                    <a:cubicBezTo>
                      <a:pt x="21543" y="10020"/>
                      <a:pt x="21581" y="10335"/>
                      <a:pt x="21589" y="10659"/>
                    </a:cubicBezTo>
                    <a:cubicBezTo>
                      <a:pt x="21598" y="11042"/>
                      <a:pt x="21566" y="11424"/>
                      <a:pt x="21497" y="11762"/>
                    </a:cubicBezTo>
                    <a:lnTo>
                      <a:pt x="19530" y="20615"/>
                    </a:lnTo>
                    <a:cubicBezTo>
                      <a:pt x="19490" y="20894"/>
                      <a:pt x="19419" y="21134"/>
                      <a:pt x="19326" y="21306"/>
                    </a:cubicBezTo>
                    <a:cubicBezTo>
                      <a:pt x="19230" y="21481"/>
                      <a:pt x="19117" y="21575"/>
                      <a:pt x="19001" y="21576"/>
                    </a:cubicBezTo>
                    <a:lnTo>
                      <a:pt x="2661" y="21576"/>
                    </a:lnTo>
                    <a:cubicBezTo>
                      <a:pt x="2527" y="21599"/>
                      <a:pt x="2394" y="21502"/>
                      <a:pt x="2284" y="21300"/>
                    </a:cubicBezTo>
                    <a:cubicBezTo>
                      <a:pt x="2195" y="21138"/>
                      <a:pt x="2125" y="20914"/>
                      <a:pt x="2082" y="20654"/>
                    </a:cubicBezTo>
                    <a:lnTo>
                      <a:pt x="114" y="11811"/>
                    </a:lnTo>
                    <a:cubicBezTo>
                      <a:pt x="42" y="11528"/>
                      <a:pt x="2" y="11196"/>
                      <a:pt x="0" y="10856"/>
                    </a:cubicBezTo>
                    <a:cubicBezTo>
                      <a:pt x="-2" y="10486"/>
                      <a:pt x="40" y="10124"/>
                      <a:pt x="120" y="9820"/>
                    </a:cubicBezTo>
                    <a:lnTo>
                      <a:pt x="2079" y="906"/>
                    </a:lnTo>
                    <a:cubicBezTo>
                      <a:pt x="2158" y="601"/>
                      <a:pt x="2267" y="357"/>
                      <a:pt x="2395" y="199"/>
                    </a:cubicBezTo>
                    <a:cubicBezTo>
                      <a:pt x="2501" y="67"/>
                      <a:pt x="2617" y="-1"/>
                      <a:pt x="2735" y="0"/>
                    </a:cubicBezTo>
                    <a:close/>
                  </a:path>
                </a:pathLst>
              </a:custGeom>
              <a:solidFill>
                <a:schemeClr val="lt1"/>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2" name="Google Shape;62;p15"/>
              <p:cNvSpPr/>
              <p:nvPr/>
            </p:nvSpPr>
            <p:spPr>
              <a:xfrm>
                <a:off x="7084079" y="2426666"/>
                <a:ext cx="1150123" cy="2185809"/>
              </a:xfrm>
              <a:custGeom>
                <a:rect b="b" l="l" r="r" t="t"/>
                <a:pathLst>
                  <a:path extrusionOk="0" h="21590" w="21565">
                    <a:moveTo>
                      <a:pt x="2888" y="2"/>
                    </a:moveTo>
                    <a:lnTo>
                      <a:pt x="8382" y="2"/>
                    </a:lnTo>
                    <a:cubicBezTo>
                      <a:pt x="8971" y="-10"/>
                      <a:pt x="9556" y="57"/>
                      <a:pt x="10083" y="196"/>
                    </a:cubicBezTo>
                    <a:cubicBezTo>
                      <a:pt x="10606" y="333"/>
                      <a:pt x="11055" y="538"/>
                      <a:pt x="11390" y="791"/>
                    </a:cubicBezTo>
                    <a:lnTo>
                      <a:pt x="20800" y="9536"/>
                    </a:lnTo>
                    <a:cubicBezTo>
                      <a:pt x="21327" y="9907"/>
                      <a:pt x="21596" y="10362"/>
                      <a:pt x="21563" y="10826"/>
                    </a:cubicBezTo>
                    <a:cubicBezTo>
                      <a:pt x="21534" y="11219"/>
                      <a:pt x="21287" y="11600"/>
                      <a:pt x="20852" y="11920"/>
                    </a:cubicBezTo>
                    <a:lnTo>
                      <a:pt x="11642" y="20385"/>
                    </a:lnTo>
                    <a:cubicBezTo>
                      <a:pt x="11355" y="20779"/>
                      <a:pt x="10831" y="21111"/>
                      <a:pt x="10150" y="21332"/>
                    </a:cubicBezTo>
                    <a:cubicBezTo>
                      <a:pt x="9744" y="21463"/>
                      <a:pt x="9292" y="21551"/>
                      <a:pt x="8821" y="21590"/>
                    </a:cubicBezTo>
                    <a:lnTo>
                      <a:pt x="2552" y="21590"/>
                    </a:lnTo>
                    <a:cubicBezTo>
                      <a:pt x="1844" y="21563"/>
                      <a:pt x="1186" y="21391"/>
                      <a:pt x="718" y="21110"/>
                    </a:cubicBezTo>
                    <a:cubicBezTo>
                      <a:pt x="235" y="20821"/>
                      <a:pt x="-4" y="20441"/>
                      <a:pt x="54" y="20057"/>
                    </a:cubicBezTo>
                    <a:lnTo>
                      <a:pt x="0" y="1597"/>
                    </a:lnTo>
                    <a:cubicBezTo>
                      <a:pt x="15" y="1275"/>
                      <a:pt x="211" y="962"/>
                      <a:pt x="563" y="699"/>
                    </a:cubicBezTo>
                    <a:cubicBezTo>
                      <a:pt x="1102" y="296"/>
                      <a:pt x="1954" y="40"/>
                      <a:pt x="2888" y="2"/>
                    </a:cubicBezTo>
                    <a:close/>
                  </a:path>
                </a:pathLst>
              </a:custGeom>
              <a:solidFill>
                <a:schemeClr val="accent1"/>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3" name="Google Shape;63;p15"/>
              <p:cNvSpPr txBox="1"/>
              <p:nvPr/>
            </p:nvSpPr>
            <p:spPr>
              <a:xfrm>
                <a:off x="7189734" y="3166455"/>
                <a:ext cx="888013" cy="656590"/>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1400"/>
                  <a:buFont typeface="DM Sans Medium"/>
                  <a:buNone/>
                </a:pPr>
                <a:r>
                  <a:rPr b="0" i="0" lang="en-GB" sz="1400" u="none" cap="none" strike="noStrike">
                    <a:solidFill>
                      <a:schemeClr val="lt2"/>
                    </a:solidFill>
                    <a:latin typeface="DM Sans Medium"/>
                    <a:ea typeface="DM Sans Medium"/>
                    <a:cs typeface="DM Sans Medium"/>
                    <a:sym typeface="DM Sans Medium"/>
                  </a:rPr>
                  <a:t>P</a:t>
                </a:r>
                <a:endParaRPr sz="500"/>
              </a:p>
            </p:txBody>
          </p:sp>
          <p:sp>
            <p:nvSpPr>
              <p:cNvPr id="64" name="Google Shape;64;p15"/>
              <p:cNvSpPr txBox="1"/>
              <p:nvPr/>
            </p:nvSpPr>
            <p:spPr>
              <a:xfrm>
                <a:off x="3192050" y="2566768"/>
                <a:ext cx="3369320" cy="502702"/>
              </a:xfrm>
              <a:prstGeom prst="rect">
                <a:avLst/>
              </a:prstGeom>
              <a:noFill/>
              <a:ln>
                <a:noFill/>
              </a:ln>
            </p:spPr>
            <p:txBody>
              <a:bodyPr anchorCtr="0" anchor="t" bIns="19050" lIns="19050" spcFirstLastPara="1" rIns="19050" wrap="square" tIns="19050">
                <a:spAutoFit/>
              </a:bodyPr>
              <a:lstStyle/>
              <a:p>
                <a:pPr indent="0" lvl="0" marL="0" marR="0" rtl="0" algn="r">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Political</a:t>
                </a:r>
                <a:endParaRPr sz="500"/>
              </a:p>
            </p:txBody>
          </p:sp>
          <p:sp>
            <p:nvSpPr>
              <p:cNvPr id="65" name="Google Shape;65;p15"/>
              <p:cNvSpPr txBox="1"/>
              <p:nvPr/>
            </p:nvSpPr>
            <p:spPr>
              <a:xfrm>
                <a:off x="2602888" y="3192670"/>
                <a:ext cx="3950586" cy="1210588"/>
              </a:xfrm>
              <a:prstGeom prst="rect">
                <a:avLst/>
              </a:prstGeom>
              <a:noFill/>
              <a:ln>
                <a:noFill/>
              </a:ln>
            </p:spPr>
            <p:txBody>
              <a:bodyPr anchorCtr="0" anchor="t" bIns="19050" lIns="19050" spcFirstLastPara="1" rIns="19050" wrap="square" tIns="19050">
                <a:spAutoFit/>
              </a:bodyPr>
              <a:lstStyle/>
              <a:p>
                <a:pPr indent="0" lvl="0" marL="0" marR="0" rtl="0" algn="r">
                  <a:lnSpc>
                    <a:spcPct val="100000"/>
                  </a:lnSpc>
                  <a:spcBef>
                    <a:spcPts val="0"/>
                  </a:spcBef>
                  <a:spcAft>
                    <a:spcPts val="0"/>
                  </a:spcAft>
                  <a:buClr>
                    <a:schemeClr val="dk2"/>
                  </a:buClr>
                  <a:buSzPts val="900"/>
                  <a:buFont typeface="DM Sans"/>
                  <a:buNone/>
                </a:pPr>
                <a:r>
                  <a:rPr b="0" i="0" lang="en-GB" sz="900" u="none" cap="none" strike="noStrike">
                    <a:solidFill>
                      <a:schemeClr val="dk2"/>
                    </a:solidFill>
                    <a:latin typeface="DM Sans"/>
                    <a:ea typeface="DM Sans"/>
                    <a:cs typeface="DM Sans"/>
                    <a:sym typeface="DM Sans"/>
                  </a:rPr>
                  <a:t>Lorem ipsum dolor sit, consectetur adipiscing elit, eiusmod incididunt ut.</a:t>
                </a:r>
                <a:endParaRPr b="0" i="0" sz="900" u="none" cap="none" strike="noStrike">
                  <a:solidFill>
                    <a:schemeClr val="dk2"/>
                  </a:solidFill>
                  <a:latin typeface="DM Sans"/>
                  <a:ea typeface="DM Sans"/>
                  <a:cs typeface="DM Sans"/>
                  <a:sym typeface="DM Sans"/>
                </a:endParaRPr>
              </a:p>
            </p:txBody>
          </p:sp>
          <p:sp>
            <p:nvSpPr>
              <p:cNvPr id="66" name="Google Shape;66;p15"/>
              <p:cNvSpPr/>
              <p:nvPr/>
            </p:nvSpPr>
            <p:spPr>
              <a:xfrm>
                <a:off x="1735140" y="4943559"/>
                <a:ext cx="6705974" cy="2562958"/>
              </a:xfrm>
              <a:custGeom>
                <a:rect b="b" l="l" r="r" t="t"/>
                <a:pathLst>
                  <a:path extrusionOk="0" h="21579" w="21590">
                    <a:moveTo>
                      <a:pt x="2735" y="0"/>
                    </a:moveTo>
                    <a:lnTo>
                      <a:pt x="18889" y="65"/>
                    </a:lnTo>
                    <a:cubicBezTo>
                      <a:pt x="19025" y="26"/>
                      <a:pt x="19163" y="95"/>
                      <a:pt x="19284" y="263"/>
                    </a:cubicBezTo>
                    <a:cubicBezTo>
                      <a:pt x="19390" y="410"/>
                      <a:pt x="19480" y="628"/>
                      <a:pt x="19544" y="894"/>
                    </a:cubicBezTo>
                    <a:lnTo>
                      <a:pt x="21480" y="9740"/>
                    </a:lnTo>
                    <a:cubicBezTo>
                      <a:pt x="21543" y="10020"/>
                      <a:pt x="21581" y="10335"/>
                      <a:pt x="21589" y="10659"/>
                    </a:cubicBezTo>
                    <a:cubicBezTo>
                      <a:pt x="21598" y="11042"/>
                      <a:pt x="21566" y="11424"/>
                      <a:pt x="21497" y="11762"/>
                    </a:cubicBezTo>
                    <a:lnTo>
                      <a:pt x="19530" y="20615"/>
                    </a:lnTo>
                    <a:cubicBezTo>
                      <a:pt x="19490" y="20894"/>
                      <a:pt x="19419" y="21134"/>
                      <a:pt x="19326" y="21306"/>
                    </a:cubicBezTo>
                    <a:cubicBezTo>
                      <a:pt x="19230" y="21481"/>
                      <a:pt x="19117" y="21575"/>
                      <a:pt x="19001" y="21576"/>
                    </a:cubicBezTo>
                    <a:lnTo>
                      <a:pt x="2661" y="21576"/>
                    </a:lnTo>
                    <a:cubicBezTo>
                      <a:pt x="2527" y="21599"/>
                      <a:pt x="2394" y="21502"/>
                      <a:pt x="2284" y="21300"/>
                    </a:cubicBezTo>
                    <a:cubicBezTo>
                      <a:pt x="2195" y="21138"/>
                      <a:pt x="2125" y="20914"/>
                      <a:pt x="2082" y="20654"/>
                    </a:cubicBezTo>
                    <a:lnTo>
                      <a:pt x="114" y="11811"/>
                    </a:lnTo>
                    <a:cubicBezTo>
                      <a:pt x="42" y="11528"/>
                      <a:pt x="2" y="11196"/>
                      <a:pt x="0" y="10856"/>
                    </a:cubicBezTo>
                    <a:cubicBezTo>
                      <a:pt x="-2" y="10486"/>
                      <a:pt x="40" y="10124"/>
                      <a:pt x="120" y="9820"/>
                    </a:cubicBezTo>
                    <a:lnTo>
                      <a:pt x="2079" y="906"/>
                    </a:lnTo>
                    <a:cubicBezTo>
                      <a:pt x="2158" y="601"/>
                      <a:pt x="2267" y="357"/>
                      <a:pt x="2395" y="199"/>
                    </a:cubicBezTo>
                    <a:cubicBezTo>
                      <a:pt x="2501" y="67"/>
                      <a:pt x="2617" y="-1"/>
                      <a:pt x="2735" y="0"/>
                    </a:cubicBezTo>
                    <a:close/>
                  </a:path>
                </a:pathLst>
              </a:custGeom>
              <a:solidFill>
                <a:schemeClr val="lt1"/>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7" name="Google Shape;67;p15"/>
              <p:cNvSpPr/>
              <p:nvPr/>
            </p:nvSpPr>
            <p:spPr>
              <a:xfrm>
                <a:off x="7084079" y="5135999"/>
                <a:ext cx="1150123" cy="2185809"/>
              </a:xfrm>
              <a:custGeom>
                <a:rect b="b" l="l" r="r" t="t"/>
                <a:pathLst>
                  <a:path extrusionOk="0" h="21590" w="21565">
                    <a:moveTo>
                      <a:pt x="2888" y="2"/>
                    </a:moveTo>
                    <a:lnTo>
                      <a:pt x="8382" y="2"/>
                    </a:lnTo>
                    <a:cubicBezTo>
                      <a:pt x="8971" y="-10"/>
                      <a:pt x="9556" y="57"/>
                      <a:pt x="10083" y="196"/>
                    </a:cubicBezTo>
                    <a:cubicBezTo>
                      <a:pt x="10606" y="333"/>
                      <a:pt x="11055" y="538"/>
                      <a:pt x="11390" y="791"/>
                    </a:cubicBezTo>
                    <a:lnTo>
                      <a:pt x="20800" y="9536"/>
                    </a:lnTo>
                    <a:cubicBezTo>
                      <a:pt x="21327" y="9907"/>
                      <a:pt x="21596" y="10362"/>
                      <a:pt x="21563" y="10826"/>
                    </a:cubicBezTo>
                    <a:cubicBezTo>
                      <a:pt x="21534" y="11219"/>
                      <a:pt x="21287" y="11600"/>
                      <a:pt x="20852" y="11920"/>
                    </a:cubicBezTo>
                    <a:lnTo>
                      <a:pt x="11642" y="20385"/>
                    </a:lnTo>
                    <a:cubicBezTo>
                      <a:pt x="11355" y="20779"/>
                      <a:pt x="10831" y="21111"/>
                      <a:pt x="10150" y="21332"/>
                    </a:cubicBezTo>
                    <a:cubicBezTo>
                      <a:pt x="9744" y="21463"/>
                      <a:pt x="9292" y="21551"/>
                      <a:pt x="8821" y="21590"/>
                    </a:cubicBezTo>
                    <a:lnTo>
                      <a:pt x="2552" y="21590"/>
                    </a:lnTo>
                    <a:cubicBezTo>
                      <a:pt x="1844" y="21563"/>
                      <a:pt x="1186" y="21391"/>
                      <a:pt x="718" y="21110"/>
                    </a:cubicBezTo>
                    <a:cubicBezTo>
                      <a:pt x="235" y="20821"/>
                      <a:pt x="-4" y="20441"/>
                      <a:pt x="54" y="20057"/>
                    </a:cubicBezTo>
                    <a:lnTo>
                      <a:pt x="0" y="1597"/>
                    </a:lnTo>
                    <a:cubicBezTo>
                      <a:pt x="15" y="1275"/>
                      <a:pt x="211" y="962"/>
                      <a:pt x="563" y="699"/>
                    </a:cubicBezTo>
                    <a:cubicBezTo>
                      <a:pt x="1102" y="296"/>
                      <a:pt x="1954" y="40"/>
                      <a:pt x="2888" y="2"/>
                    </a:cubicBezTo>
                    <a:close/>
                  </a:path>
                </a:pathLst>
              </a:custGeom>
              <a:solidFill>
                <a:schemeClr val="accent3"/>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8" name="Google Shape;68;p15"/>
              <p:cNvSpPr txBox="1"/>
              <p:nvPr/>
            </p:nvSpPr>
            <p:spPr>
              <a:xfrm>
                <a:off x="7189734" y="5875788"/>
                <a:ext cx="888013" cy="656590"/>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1400"/>
                  <a:buFont typeface="DM Sans Medium"/>
                  <a:buNone/>
                </a:pPr>
                <a:r>
                  <a:rPr b="0" i="0" lang="en-GB" sz="1400" u="none" cap="none" strike="noStrike">
                    <a:solidFill>
                      <a:schemeClr val="lt2"/>
                    </a:solidFill>
                    <a:latin typeface="DM Sans Medium"/>
                    <a:ea typeface="DM Sans Medium"/>
                    <a:cs typeface="DM Sans Medium"/>
                    <a:sym typeface="DM Sans Medium"/>
                  </a:rPr>
                  <a:t>S</a:t>
                </a:r>
                <a:endParaRPr sz="500"/>
              </a:p>
            </p:txBody>
          </p:sp>
          <p:sp>
            <p:nvSpPr>
              <p:cNvPr id="69" name="Google Shape;69;p15"/>
              <p:cNvSpPr txBox="1"/>
              <p:nvPr/>
            </p:nvSpPr>
            <p:spPr>
              <a:xfrm>
                <a:off x="3192050" y="5276101"/>
                <a:ext cx="3369320" cy="502702"/>
              </a:xfrm>
              <a:prstGeom prst="rect">
                <a:avLst/>
              </a:prstGeom>
              <a:noFill/>
              <a:ln>
                <a:noFill/>
              </a:ln>
            </p:spPr>
            <p:txBody>
              <a:bodyPr anchorCtr="0" anchor="t" bIns="19050" lIns="19050" spcFirstLastPara="1" rIns="19050" wrap="square" tIns="19050">
                <a:spAutoFit/>
              </a:bodyPr>
              <a:lstStyle/>
              <a:p>
                <a:pPr indent="0" lvl="0" marL="0" marR="0" rtl="0" algn="r">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Social</a:t>
                </a:r>
                <a:endParaRPr sz="500"/>
              </a:p>
            </p:txBody>
          </p:sp>
          <p:sp>
            <p:nvSpPr>
              <p:cNvPr id="70" name="Google Shape;70;p15"/>
              <p:cNvSpPr txBox="1"/>
              <p:nvPr/>
            </p:nvSpPr>
            <p:spPr>
              <a:xfrm>
                <a:off x="2602888" y="5902003"/>
                <a:ext cx="3950586" cy="1210588"/>
              </a:xfrm>
              <a:prstGeom prst="rect">
                <a:avLst/>
              </a:prstGeom>
              <a:noFill/>
              <a:ln>
                <a:noFill/>
              </a:ln>
            </p:spPr>
            <p:txBody>
              <a:bodyPr anchorCtr="0" anchor="t" bIns="19050" lIns="19050" spcFirstLastPara="1" rIns="19050" wrap="square" tIns="19050">
                <a:spAutoFit/>
              </a:bodyPr>
              <a:lstStyle/>
              <a:p>
                <a:pPr indent="0" lvl="0" marL="0" marR="0" rtl="0" algn="r">
                  <a:lnSpc>
                    <a:spcPct val="100000"/>
                  </a:lnSpc>
                  <a:spcBef>
                    <a:spcPts val="0"/>
                  </a:spcBef>
                  <a:spcAft>
                    <a:spcPts val="0"/>
                  </a:spcAft>
                  <a:buClr>
                    <a:schemeClr val="dk2"/>
                  </a:buClr>
                  <a:buSzPts val="900"/>
                  <a:buFont typeface="DM Sans"/>
                  <a:buNone/>
                </a:pPr>
                <a:r>
                  <a:rPr b="0" i="0" lang="en-GB" sz="900" u="none" cap="none" strike="noStrike">
                    <a:solidFill>
                      <a:schemeClr val="dk2"/>
                    </a:solidFill>
                    <a:latin typeface="DM Sans"/>
                    <a:ea typeface="DM Sans"/>
                    <a:cs typeface="DM Sans"/>
                    <a:sym typeface="DM Sans"/>
                  </a:rPr>
                  <a:t>Lorem ipsum dolor sit, consectetur adipiscing elit, eiusmod incididunt ut.</a:t>
                </a:r>
                <a:endParaRPr sz="500"/>
              </a:p>
            </p:txBody>
          </p:sp>
          <p:sp>
            <p:nvSpPr>
              <p:cNvPr id="71" name="Google Shape;71;p15"/>
              <p:cNvSpPr/>
              <p:nvPr/>
            </p:nvSpPr>
            <p:spPr>
              <a:xfrm rot="10800000">
                <a:off x="7903106" y="3580427"/>
                <a:ext cx="6705974" cy="2562956"/>
              </a:xfrm>
              <a:custGeom>
                <a:rect b="b" l="l" r="r" t="t"/>
                <a:pathLst>
                  <a:path extrusionOk="0" h="21579" w="21590">
                    <a:moveTo>
                      <a:pt x="2735" y="0"/>
                    </a:moveTo>
                    <a:lnTo>
                      <a:pt x="18889" y="65"/>
                    </a:lnTo>
                    <a:cubicBezTo>
                      <a:pt x="19025" y="26"/>
                      <a:pt x="19163" y="95"/>
                      <a:pt x="19284" y="263"/>
                    </a:cubicBezTo>
                    <a:cubicBezTo>
                      <a:pt x="19390" y="410"/>
                      <a:pt x="19480" y="628"/>
                      <a:pt x="19544" y="894"/>
                    </a:cubicBezTo>
                    <a:lnTo>
                      <a:pt x="21480" y="9740"/>
                    </a:lnTo>
                    <a:cubicBezTo>
                      <a:pt x="21543" y="10020"/>
                      <a:pt x="21581" y="10335"/>
                      <a:pt x="21589" y="10659"/>
                    </a:cubicBezTo>
                    <a:cubicBezTo>
                      <a:pt x="21598" y="11042"/>
                      <a:pt x="21566" y="11424"/>
                      <a:pt x="21497" y="11762"/>
                    </a:cubicBezTo>
                    <a:lnTo>
                      <a:pt x="19530" y="20615"/>
                    </a:lnTo>
                    <a:cubicBezTo>
                      <a:pt x="19490" y="20894"/>
                      <a:pt x="19419" y="21134"/>
                      <a:pt x="19326" y="21306"/>
                    </a:cubicBezTo>
                    <a:cubicBezTo>
                      <a:pt x="19230" y="21481"/>
                      <a:pt x="19117" y="21575"/>
                      <a:pt x="19001" y="21576"/>
                    </a:cubicBezTo>
                    <a:lnTo>
                      <a:pt x="2661" y="21576"/>
                    </a:lnTo>
                    <a:cubicBezTo>
                      <a:pt x="2527" y="21599"/>
                      <a:pt x="2394" y="21502"/>
                      <a:pt x="2284" y="21300"/>
                    </a:cubicBezTo>
                    <a:cubicBezTo>
                      <a:pt x="2195" y="21138"/>
                      <a:pt x="2125" y="20914"/>
                      <a:pt x="2082" y="20654"/>
                    </a:cubicBezTo>
                    <a:lnTo>
                      <a:pt x="114" y="11811"/>
                    </a:lnTo>
                    <a:cubicBezTo>
                      <a:pt x="42" y="11528"/>
                      <a:pt x="2" y="11196"/>
                      <a:pt x="0" y="10856"/>
                    </a:cubicBezTo>
                    <a:cubicBezTo>
                      <a:pt x="-2" y="10486"/>
                      <a:pt x="40" y="10124"/>
                      <a:pt x="120" y="9820"/>
                    </a:cubicBezTo>
                    <a:lnTo>
                      <a:pt x="2079" y="906"/>
                    </a:lnTo>
                    <a:cubicBezTo>
                      <a:pt x="2158" y="601"/>
                      <a:pt x="2267" y="357"/>
                      <a:pt x="2395" y="199"/>
                    </a:cubicBezTo>
                    <a:cubicBezTo>
                      <a:pt x="2501" y="67"/>
                      <a:pt x="2617" y="-1"/>
                      <a:pt x="2735" y="0"/>
                    </a:cubicBezTo>
                    <a:close/>
                  </a:path>
                </a:pathLst>
              </a:custGeom>
              <a:solidFill>
                <a:schemeClr val="lt1"/>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2" name="Google Shape;72;p15"/>
              <p:cNvSpPr/>
              <p:nvPr/>
            </p:nvSpPr>
            <p:spPr>
              <a:xfrm rot="10800000">
                <a:off x="8110018" y="3765135"/>
                <a:ext cx="1150123" cy="2185808"/>
              </a:xfrm>
              <a:custGeom>
                <a:rect b="b" l="l" r="r" t="t"/>
                <a:pathLst>
                  <a:path extrusionOk="0" h="21590" w="21565">
                    <a:moveTo>
                      <a:pt x="2888" y="2"/>
                    </a:moveTo>
                    <a:lnTo>
                      <a:pt x="8382" y="2"/>
                    </a:lnTo>
                    <a:cubicBezTo>
                      <a:pt x="8971" y="-10"/>
                      <a:pt x="9556" y="57"/>
                      <a:pt x="10083" y="196"/>
                    </a:cubicBezTo>
                    <a:cubicBezTo>
                      <a:pt x="10606" y="333"/>
                      <a:pt x="11055" y="538"/>
                      <a:pt x="11390" y="791"/>
                    </a:cubicBezTo>
                    <a:lnTo>
                      <a:pt x="20800" y="9536"/>
                    </a:lnTo>
                    <a:cubicBezTo>
                      <a:pt x="21327" y="9907"/>
                      <a:pt x="21596" y="10362"/>
                      <a:pt x="21563" y="10826"/>
                    </a:cubicBezTo>
                    <a:cubicBezTo>
                      <a:pt x="21534" y="11219"/>
                      <a:pt x="21287" y="11600"/>
                      <a:pt x="20852" y="11920"/>
                    </a:cubicBezTo>
                    <a:lnTo>
                      <a:pt x="11642" y="20385"/>
                    </a:lnTo>
                    <a:cubicBezTo>
                      <a:pt x="11355" y="20779"/>
                      <a:pt x="10831" y="21111"/>
                      <a:pt x="10150" y="21332"/>
                    </a:cubicBezTo>
                    <a:cubicBezTo>
                      <a:pt x="9744" y="21463"/>
                      <a:pt x="9292" y="21551"/>
                      <a:pt x="8821" y="21590"/>
                    </a:cubicBezTo>
                    <a:lnTo>
                      <a:pt x="2552" y="21590"/>
                    </a:lnTo>
                    <a:cubicBezTo>
                      <a:pt x="1844" y="21563"/>
                      <a:pt x="1186" y="21391"/>
                      <a:pt x="718" y="21110"/>
                    </a:cubicBezTo>
                    <a:cubicBezTo>
                      <a:pt x="235" y="20821"/>
                      <a:pt x="-4" y="20441"/>
                      <a:pt x="54" y="20057"/>
                    </a:cubicBezTo>
                    <a:lnTo>
                      <a:pt x="0" y="1597"/>
                    </a:lnTo>
                    <a:cubicBezTo>
                      <a:pt x="15" y="1275"/>
                      <a:pt x="211" y="962"/>
                      <a:pt x="563" y="699"/>
                    </a:cubicBezTo>
                    <a:cubicBezTo>
                      <a:pt x="1102" y="296"/>
                      <a:pt x="1954" y="40"/>
                      <a:pt x="2888" y="2"/>
                    </a:cubicBezTo>
                    <a:close/>
                  </a:path>
                </a:pathLst>
              </a:custGeom>
              <a:solidFill>
                <a:schemeClr val="accent2"/>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3" name="Google Shape;73;p15"/>
              <p:cNvSpPr txBox="1"/>
              <p:nvPr/>
            </p:nvSpPr>
            <p:spPr>
              <a:xfrm>
                <a:off x="8281931" y="4512654"/>
                <a:ext cx="888014" cy="656590"/>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1400"/>
                  <a:buFont typeface="DM Sans Medium"/>
                  <a:buNone/>
                </a:pPr>
                <a:r>
                  <a:rPr b="0" i="0" lang="en-GB" sz="1400" u="none" cap="none" strike="noStrike">
                    <a:solidFill>
                      <a:schemeClr val="lt2"/>
                    </a:solidFill>
                    <a:latin typeface="DM Sans Medium"/>
                    <a:ea typeface="DM Sans Medium"/>
                    <a:cs typeface="DM Sans Medium"/>
                    <a:sym typeface="DM Sans Medium"/>
                  </a:rPr>
                  <a:t>E</a:t>
                </a:r>
                <a:endParaRPr sz="500"/>
              </a:p>
            </p:txBody>
          </p:sp>
          <p:sp>
            <p:nvSpPr>
              <p:cNvPr id="74" name="Google Shape;74;p15"/>
              <p:cNvSpPr txBox="1"/>
              <p:nvPr/>
            </p:nvSpPr>
            <p:spPr>
              <a:xfrm>
                <a:off x="9779386" y="3907603"/>
                <a:ext cx="3369320" cy="502702"/>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Economic</a:t>
                </a:r>
                <a:endParaRPr sz="500"/>
              </a:p>
            </p:txBody>
          </p:sp>
          <p:sp>
            <p:nvSpPr>
              <p:cNvPr id="75" name="Google Shape;75;p15"/>
              <p:cNvSpPr txBox="1"/>
              <p:nvPr/>
            </p:nvSpPr>
            <p:spPr>
              <a:xfrm>
                <a:off x="9779386" y="4533505"/>
                <a:ext cx="3950586" cy="1210588"/>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2"/>
                  </a:buClr>
                  <a:buSzPts val="900"/>
                  <a:buFont typeface="DM Sans"/>
                  <a:buNone/>
                </a:pPr>
                <a:r>
                  <a:rPr b="0" i="0" lang="en-GB" sz="900" u="none" cap="none" strike="noStrike">
                    <a:solidFill>
                      <a:schemeClr val="dk2"/>
                    </a:solidFill>
                    <a:latin typeface="DM Sans"/>
                    <a:ea typeface="DM Sans"/>
                    <a:cs typeface="DM Sans"/>
                    <a:sym typeface="DM Sans"/>
                  </a:rPr>
                  <a:t>Lorem ipsum dolor sit, consectetur adipiscing elit, eiusmod incididunt ut.</a:t>
                </a:r>
                <a:endParaRPr sz="500"/>
              </a:p>
            </p:txBody>
          </p:sp>
          <p:sp>
            <p:nvSpPr>
              <p:cNvPr id="76" name="Google Shape;76;p15"/>
              <p:cNvSpPr/>
              <p:nvPr/>
            </p:nvSpPr>
            <p:spPr>
              <a:xfrm>
                <a:off x="1735140" y="7652892"/>
                <a:ext cx="6705974" cy="2562958"/>
              </a:xfrm>
              <a:custGeom>
                <a:rect b="b" l="l" r="r" t="t"/>
                <a:pathLst>
                  <a:path extrusionOk="0" h="21579" w="21590">
                    <a:moveTo>
                      <a:pt x="2735" y="0"/>
                    </a:moveTo>
                    <a:lnTo>
                      <a:pt x="18889" y="65"/>
                    </a:lnTo>
                    <a:cubicBezTo>
                      <a:pt x="19025" y="26"/>
                      <a:pt x="19163" y="95"/>
                      <a:pt x="19284" y="263"/>
                    </a:cubicBezTo>
                    <a:cubicBezTo>
                      <a:pt x="19390" y="410"/>
                      <a:pt x="19480" y="628"/>
                      <a:pt x="19544" y="894"/>
                    </a:cubicBezTo>
                    <a:lnTo>
                      <a:pt x="21480" y="9740"/>
                    </a:lnTo>
                    <a:cubicBezTo>
                      <a:pt x="21543" y="10020"/>
                      <a:pt x="21581" y="10335"/>
                      <a:pt x="21589" y="10659"/>
                    </a:cubicBezTo>
                    <a:cubicBezTo>
                      <a:pt x="21598" y="11042"/>
                      <a:pt x="21566" y="11424"/>
                      <a:pt x="21497" y="11762"/>
                    </a:cubicBezTo>
                    <a:lnTo>
                      <a:pt x="19530" y="20615"/>
                    </a:lnTo>
                    <a:cubicBezTo>
                      <a:pt x="19490" y="20894"/>
                      <a:pt x="19419" y="21134"/>
                      <a:pt x="19326" y="21306"/>
                    </a:cubicBezTo>
                    <a:cubicBezTo>
                      <a:pt x="19230" y="21481"/>
                      <a:pt x="19117" y="21575"/>
                      <a:pt x="19001" y="21576"/>
                    </a:cubicBezTo>
                    <a:lnTo>
                      <a:pt x="2661" y="21576"/>
                    </a:lnTo>
                    <a:cubicBezTo>
                      <a:pt x="2527" y="21599"/>
                      <a:pt x="2394" y="21502"/>
                      <a:pt x="2284" y="21300"/>
                    </a:cubicBezTo>
                    <a:cubicBezTo>
                      <a:pt x="2195" y="21138"/>
                      <a:pt x="2125" y="20914"/>
                      <a:pt x="2082" y="20654"/>
                    </a:cubicBezTo>
                    <a:lnTo>
                      <a:pt x="114" y="11811"/>
                    </a:lnTo>
                    <a:cubicBezTo>
                      <a:pt x="42" y="11528"/>
                      <a:pt x="2" y="11196"/>
                      <a:pt x="0" y="10856"/>
                    </a:cubicBezTo>
                    <a:cubicBezTo>
                      <a:pt x="-2" y="10486"/>
                      <a:pt x="40" y="10124"/>
                      <a:pt x="120" y="9820"/>
                    </a:cubicBezTo>
                    <a:lnTo>
                      <a:pt x="2079" y="906"/>
                    </a:lnTo>
                    <a:cubicBezTo>
                      <a:pt x="2158" y="601"/>
                      <a:pt x="2267" y="357"/>
                      <a:pt x="2395" y="199"/>
                    </a:cubicBezTo>
                    <a:cubicBezTo>
                      <a:pt x="2501" y="67"/>
                      <a:pt x="2617" y="-1"/>
                      <a:pt x="2735" y="0"/>
                    </a:cubicBezTo>
                    <a:close/>
                  </a:path>
                </a:pathLst>
              </a:custGeom>
              <a:solidFill>
                <a:schemeClr val="lt1"/>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7" name="Google Shape;77;p15"/>
              <p:cNvSpPr/>
              <p:nvPr/>
            </p:nvSpPr>
            <p:spPr>
              <a:xfrm>
                <a:off x="7084079" y="7845332"/>
                <a:ext cx="1150123" cy="2185809"/>
              </a:xfrm>
              <a:custGeom>
                <a:rect b="b" l="l" r="r" t="t"/>
                <a:pathLst>
                  <a:path extrusionOk="0" h="21590" w="21565">
                    <a:moveTo>
                      <a:pt x="2888" y="2"/>
                    </a:moveTo>
                    <a:lnTo>
                      <a:pt x="8382" y="2"/>
                    </a:lnTo>
                    <a:cubicBezTo>
                      <a:pt x="8971" y="-10"/>
                      <a:pt x="9556" y="57"/>
                      <a:pt x="10083" y="196"/>
                    </a:cubicBezTo>
                    <a:cubicBezTo>
                      <a:pt x="10606" y="333"/>
                      <a:pt x="11055" y="538"/>
                      <a:pt x="11390" y="791"/>
                    </a:cubicBezTo>
                    <a:lnTo>
                      <a:pt x="20800" y="9536"/>
                    </a:lnTo>
                    <a:cubicBezTo>
                      <a:pt x="21327" y="9907"/>
                      <a:pt x="21596" y="10362"/>
                      <a:pt x="21563" y="10826"/>
                    </a:cubicBezTo>
                    <a:cubicBezTo>
                      <a:pt x="21534" y="11219"/>
                      <a:pt x="21287" y="11600"/>
                      <a:pt x="20852" y="11920"/>
                    </a:cubicBezTo>
                    <a:lnTo>
                      <a:pt x="11642" y="20385"/>
                    </a:lnTo>
                    <a:cubicBezTo>
                      <a:pt x="11355" y="20779"/>
                      <a:pt x="10831" y="21111"/>
                      <a:pt x="10150" y="21332"/>
                    </a:cubicBezTo>
                    <a:cubicBezTo>
                      <a:pt x="9744" y="21463"/>
                      <a:pt x="9292" y="21551"/>
                      <a:pt x="8821" y="21590"/>
                    </a:cubicBezTo>
                    <a:lnTo>
                      <a:pt x="2552" y="21590"/>
                    </a:lnTo>
                    <a:cubicBezTo>
                      <a:pt x="1844" y="21563"/>
                      <a:pt x="1186" y="21391"/>
                      <a:pt x="718" y="21110"/>
                    </a:cubicBezTo>
                    <a:cubicBezTo>
                      <a:pt x="235" y="20821"/>
                      <a:pt x="-4" y="20441"/>
                      <a:pt x="54" y="20057"/>
                    </a:cubicBezTo>
                    <a:lnTo>
                      <a:pt x="0" y="1597"/>
                    </a:lnTo>
                    <a:cubicBezTo>
                      <a:pt x="15" y="1275"/>
                      <a:pt x="211" y="962"/>
                      <a:pt x="563" y="699"/>
                    </a:cubicBezTo>
                    <a:cubicBezTo>
                      <a:pt x="1102" y="296"/>
                      <a:pt x="1954" y="40"/>
                      <a:pt x="2888" y="2"/>
                    </a:cubicBezTo>
                    <a:close/>
                  </a:path>
                </a:pathLst>
              </a:custGeom>
              <a:solidFill>
                <a:schemeClr val="accent5"/>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8" name="Google Shape;78;p15"/>
              <p:cNvSpPr txBox="1"/>
              <p:nvPr/>
            </p:nvSpPr>
            <p:spPr>
              <a:xfrm>
                <a:off x="7189734" y="8585121"/>
                <a:ext cx="888013" cy="656590"/>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1400"/>
                  <a:buFont typeface="DM Sans Medium"/>
                  <a:buNone/>
                </a:pPr>
                <a:r>
                  <a:rPr b="0" i="0" lang="en-GB" sz="1400" u="none" cap="none" strike="noStrike">
                    <a:solidFill>
                      <a:schemeClr val="lt2"/>
                    </a:solidFill>
                    <a:latin typeface="DM Sans Medium"/>
                    <a:ea typeface="DM Sans Medium"/>
                    <a:cs typeface="DM Sans Medium"/>
                    <a:sym typeface="DM Sans Medium"/>
                  </a:rPr>
                  <a:t>E</a:t>
                </a:r>
                <a:endParaRPr sz="500"/>
              </a:p>
            </p:txBody>
          </p:sp>
          <p:sp>
            <p:nvSpPr>
              <p:cNvPr id="79" name="Google Shape;79;p15"/>
              <p:cNvSpPr txBox="1"/>
              <p:nvPr/>
            </p:nvSpPr>
            <p:spPr>
              <a:xfrm>
                <a:off x="3192050" y="7985434"/>
                <a:ext cx="3369320" cy="502702"/>
              </a:xfrm>
              <a:prstGeom prst="rect">
                <a:avLst/>
              </a:prstGeom>
              <a:noFill/>
              <a:ln>
                <a:noFill/>
              </a:ln>
            </p:spPr>
            <p:txBody>
              <a:bodyPr anchorCtr="0" anchor="t" bIns="19050" lIns="19050" spcFirstLastPara="1" rIns="19050" wrap="square" tIns="19050">
                <a:spAutoFit/>
              </a:bodyPr>
              <a:lstStyle/>
              <a:p>
                <a:pPr indent="0" lvl="0" marL="0" marR="0" rtl="0" algn="r">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Environmental</a:t>
                </a:r>
                <a:endParaRPr sz="500"/>
              </a:p>
            </p:txBody>
          </p:sp>
          <p:sp>
            <p:nvSpPr>
              <p:cNvPr id="80" name="Google Shape;80;p15"/>
              <p:cNvSpPr txBox="1"/>
              <p:nvPr/>
            </p:nvSpPr>
            <p:spPr>
              <a:xfrm>
                <a:off x="2602888" y="8611336"/>
                <a:ext cx="3950586" cy="1210588"/>
              </a:xfrm>
              <a:prstGeom prst="rect">
                <a:avLst/>
              </a:prstGeom>
              <a:noFill/>
              <a:ln>
                <a:noFill/>
              </a:ln>
            </p:spPr>
            <p:txBody>
              <a:bodyPr anchorCtr="0" anchor="t" bIns="19050" lIns="19050" spcFirstLastPara="1" rIns="19050" wrap="square" tIns="19050">
                <a:spAutoFit/>
              </a:bodyPr>
              <a:lstStyle/>
              <a:p>
                <a:pPr indent="0" lvl="0" marL="0" marR="0" rtl="0" algn="r">
                  <a:lnSpc>
                    <a:spcPct val="100000"/>
                  </a:lnSpc>
                  <a:spcBef>
                    <a:spcPts val="0"/>
                  </a:spcBef>
                  <a:spcAft>
                    <a:spcPts val="0"/>
                  </a:spcAft>
                  <a:buClr>
                    <a:schemeClr val="dk2"/>
                  </a:buClr>
                  <a:buSzPts val="900"/>
                  <a:buFont typeface="DM Sans"/>
                  <a:buNone/>
                </a:pPr>
                <a:r>
                  <a:rPr b="0" i="0" lang="en-GB" sz="900" u="none" cap="none" strike="noStrike">
                    <a:solidFill>
                      <a:schemeClr val="dk2"/>
                    </a:solidFill>
                    <a:latin typeface="DM Sans"/>
                    <a:ea typeface="DM Sans"/>
                    <a:cs typeface="DM Sans"/>
                    <a:sym typeface="DM Sans"/>
                  </a:rPr>
                  <a:t>Lorem ipsum dolor sit, consectetur adipiscing elit, eiusmod incididunt ut.</a:t>
                </a:r>
                <a:endParaRPr sz="500"/>
              </a:p>
            </p:txBody>
          </p:sp>
          <p:sp>
            <p:nvSpPr>
              <p:cNvPr id="81" name="Google Shape;81;p15"/>
              <p:cNvSpPr/>
              <p:nvPr/>
            </p:nvSpPr>
            <p:spPr>
              <a:xfrm rot="10800000">
                <a:off x="7903106" y="6289760"/>
                <a:ext cx="6705974" cy="2562956"/>
              </a:xfrm>
              <a:custGeom>
                <a:rect b="b" l="l" r="r" t="t"/>
                <a:pathLst>
                  <a:path extrusionOk="0" h="21579" w="21590">
                    <a:moveTo>
                      <a:pt x="2735" y="0"/>
                    </a:moveTo>
                    <a:lnTo>
                      <a:pt x="18889" y="65"/>
                    </a:lnTo>
                    <a:cubicBezTo>
                      <a:pt x="19025" y="26"/>
                      <a:pt x="19163" y="95"/>
                      <a:pt x="19284" y="263"/>
                    </a:cubicBezTo>
                    <a:cubicBezTo>
                      <a:pt x="19390" y="410"/>
                      <a:pt x="19480" y="628"/>
                      <a:pt x="19544" y="894"/>
                    </a:cubicBezTo>
                    <a:lnTo>
                      <a:pt x="21480" y="9740"/>
                    </a:lnTo>
                    <a:cubicBezTo>
                      <a:pt x="21543" y="10020"/>
                      <a:pt x="21581" y="10335"/>
                      <a:pt x="21589" y="10659"/>
                    </a:cubicBezTo>
                    <a:cubicBezTo>
                      <a:pt x="21598" y="11042"/>
                      <a:pt x="21566" y="11424"/>
                      <a:pt x="21497" y="11762"/>
                    </a:cubicBezTo>
                    <a:lnTo>
                      <a:pt x="19530" y="20615"/>
                    </a:lnTo>
                    <a:cubicBezTo>
                      <a:pt x="19490" y="20894"/>
                      <a:pt x="19419" y="21134"/>
                      <a:pt x="19326" y="21306"/>
                    </a:cubicBezTo>
                    <a:cubicBezTo>
                      <a:pt x="19230" y="21481"/>
                      <a:pt x="19117" y="21575"/>
                      <a:pt x="19001" y="21576"/>
                    </a:cubicBezTo>
                    <a:lnTo>
                      <a:pt x="2661" y="21576"/>
                    </a:lnTo>
                    <a:cubicBezTo>
                      <a:pt x="2527" y="21599"/>
                      <a:pt x="2394" y="21502"/>
                      <a:pt x="2284" y="21300"/>
                    </a:cubicBezTo>
                    <a:cubicBezTo>
                      <a:pt x="2195" y="21138"/>
                      <a:pt x="2125" y="20914"/>
                      <a:pt x="2082" y="20654"/>
                    </a:cubicBezTo>
                    <a:lnTo>
                      <a:pt x="114" y="11811"/>
                    </a:lnTo>
                    <a:cubicBezTo>
                      <a:pt x="42" y="11528"/>
                      <a:pt x="2" y="11196"/>
                      <a:pt x="0" y="10856"/>
                    </a:cubicBezTo>
                    <a:cubicBezTo>
                      <a:pt x="-2" y="10486"/>
                      <a:pt x="40" y="10124"/>
                      <a:pt x="120" y="9820"/>
                    </a:cubicBezTo>
                    <a:lnTo>
                      <a:pt x="2079" y="906"/>
                    </a:lnTo>
                    <a:cubicBezTo>
                      <a:pt x="2158" y="601"/>
                      <a:pt x="2267" y="357"/>
                      <a:pt x="2395" y="199"/>
                    </a:cubicBezTo>
                    <a:cubicBezTo>
                      <a:pt x="2501" y="67"/>
                      <a:pt x="2617" y="-1"/>
                      <a:pt x="2735" y="0"/>
                    </a:cubicBezTo>
                    <a:close/>
                  </a:path>
                </a:pathLst>
              </a:custGeom>
              <a:solidFill>
                <a:schemeClr val="lt1"/>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82" name="Google Shape;82;p15"/>
              <p:cNvSpPr/>
              <p:nvPr/>
            </p:nvSpPr>
            <p:spPr>
              <a:xfrm rot="10800000">
                <a:off x="8110018" y="6474468"/>
                <a:ext cx="1150123" cy="2185808"/>
              </a:xfrm>
              <a:custGeom>
                <a:rect b="b" l="l" r="r" t="t"/>
                <a:pathLst>
                  <a:path extrusionOk="0" h="21590" w="21565">
                    <a:moveTo>
                      <a:pt x="2888" y="2"/>
                    </a:moveTo>
                    <a:lnTo>
                      <a:pt x="8382" y="2"/>
                    </a:lnTo>
                    <a:cubicBezTo>
                      <a:pt x="8971" y="-10"/>
                      <a:pt x="9556" y="57"/>
                      <a:pt x="10083" y="196"/>
                    </a:cubicBezTo>
                    <a:cubicBezTo>
                      <a:pt x="10606" y="333"/>
                      <a:pt x="11055" y="538"/>
                      <a:pt x="11390" y="791"/>
                    </a:cubicBezTo>
                    <a:lnTo>
                      <a:pt x="20800" y="9536"/>
                    </a:lnTo>
                    <a:cubicBezTo>
                      <a:pt x="21327" y="9907"/>
                      <a:pt x="21596" y="10362"/>
                      <a:pt x="21563" y="10826"/>
                    </a:cubicBezTo>
                    <a:cubicBezTo>
                      <a:pt x="21534" y="11219"/>
                      <a:pt x="21287" y="11600"/>
                      <a:pt x="20852" y="11920"/>
                    </a:cubicBezTo>
                    <a:lnTo>
                      <a:pt x="11642" y="20385"/>
                    </a:lnTo>
                    <a:cubicBezTo>
                      <a:pt x="11355" y="20779"/>
                      <a:pt x="10831" y="21111"/>
                      <a:pt x="10150" y="21332"/>
                    </a:cubicBezTo>
                    <a:cubicBezTo>
                      <a:pt x="9744" y="21463"/>
                      <a:pt x="9292" y="21551"/>
                      <a:pt x="8821" y="21590"/>
                    </a:cubicBezTo>
                    <a:lnTo>
                      <a:pt x="2552" y="21590"/>
                    </a:lnTo>
                    <a:cubicBezTo>
                      <a:pt x="1844" y="21563"/>
                      <a:pt x="1186" y="21391"/>
                      <a:pt x="718" y="21110"/>
                    </a:cubicBezTo>
                    <a:cubicBezTo>
                      <a:pt x="235" y="20821"/>
                      <a:pt x="-4" y="20441"/>
                      <a:pt x="54" y="20057"/>
                    </a:cubicBezTo>
                    <a:lnTo>
                      <a:pt x="0" y="1597"/>
                    </a:lnTo>
                    <a:cubicBezTo>
                      <a:pt x="15" y="1275"/>
                      <a:pt x="211" y="962"/>
                      <a:pt x="563" y="699"/>
                    </a:cubicBezTo>
                    <a:cubicBezTo>
                      <a:pt x="1102" y="296"/>
                      <a:pt x="1954" y="40"/>
                      <a:pt x="2888" y="2"/>
                    </a:cubicBezTo>
                    <a:close/>
                  </a:path>
                </a:pathLst>
              </a:custGeom>
              <a:solidFill>
                <a:schemeClr val="accent4"/>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83" name="Google Shape;83;p15"/>
              <p:cNvSpPr txBox="1"/>
              <p:nvPr/>
            </p:nvSpPr>
            <p:spPr>
              <a:xfrm>
                <a:off x="8281931" y="7221987"/>
                <a:ext cx="888014" cy="656590"/>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1400"/>
                  <a:buFont typeface="DM Sans Medium"/>
                  <a:buNone/>
                </a:pPr>
                <a:r>
                  <a:rPr b="0" i="0" lang="en-GB" sz="1400" u="none" cap="none" strike="noStrike">
                    <a:solidFill>
                      <a:schemeClr val="lt2"/>
                    </a:solidFill>
                    <a:latin typeface="DM Sans Medium"/>
                    <a:ea typeface="DM Sans Medium"/>
                    <a:cs typeface="DM Sans Medium"/>
                    <a:sym typeface="DM Sans Medium"/>
                  </a:rPr>
                  <a:t>T</a:t>
                </a:r>
                <a:endParaRPr sz="500"/>
              </a:p>
            </p:txBody>
          </p:sp>
          <p:sp>
            <p:nvSpPr>
              <p:cNvPr id="84" name="Google Shape;84;p15"/>
              <p:cNvSpPr txBox="1"/>
              <p:nvPr/>
            </p:nvSpPr>
            <p:spPr>
              <a:xfrm>
                <a:off x="9779386" y="6616936"/>
                <a:ext cx="3369320" cy="502702"/>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Technological</a:t>
                </a:r>
                <a:endParaRPr sz="500"/>
              </a:p>
            </p:txBody>
          </p:sp>
          <p:sp>
            <p:nvSpPr>
              <p:cNvPr id="85" name="Google Shape;85;p15"/>
              <p:cNvSpPr txBox="1"/>
              <p:nvPr/>
            </p:nvSpPr>
            <p:spPr>
              <a:xfrm>
                <a:off x="9779386" y="7242838"/>
                <a:ext cx="3950586" cy="1210588"/>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2"/>
                  </a:buClr>
                  <a:buSzPts val="900"/>
                  <a:buFont typeface="DM Sans"/>
                  <a:buNone/>
                </a:pPr>
                <a:r>
                  <a:rPr b="0" i="0" lang="en-GB" sz="900" u="none" cap="none" strike="noStrike">
                    <a:solidFill>
                      <a:schemeClr val="dk2"/>
                    </a:solidFill>
                    <a:latin typeface="DM Sans"/>
                    <a:ea typeface="DM Sans"/>
                    <a:cs typeface="DM Sans"/>
                    <a:sym typeface="DM Sans"/>
                  </a:rPr>
                  <a:t>Lorem ipsum dolor sit, consectetur adipiscing elit, eiusmod incididunt ut.</a:t>
                </a:r>
                <a:endParaRPr sz="500"/>
              </a:p>
            </p:txBody>
          </p:sp>
          <p:sp>
            <p:nvSpPr>
              <p:cNvPr id="86" name="Google Shape;86;p15"/>
              <p:cNvSpPr/>
              <p:nvPr/>
            </p:nvSpPr>
            <p:spPr>
              <a:xfrm rot="10800000">
                <a:off x="7903106" y="8999093"/>
                <a:ext cx="6705974" cy="2562956"/>
              </a:xfrm>
              <a:custGeom>
                <a:rect b="b" l="l" r="r" t="t"/>
                <a:pathLst>
                  <a:path extrusionOk="0" h="21579" w="21590">
                    <a:moveTo>
                      <a:pt x="2735" y="0"/>
                    </a:moveTo>
                    <a:lnTo>
                      <a:pt x="18889" y="65"/>
                    </a:lnTo>
                    <a:cubicBezTo>
                      <a:pt x="19025" y="26"/>
                      <a:pt x="19163" y="95"/>
                      <a:pt x="19284" y="263"/>
                    </a:cubicBezTo>
                    <a:cubicBezTo>
                      <a:pt x="19390" y="410"/>
                      <a:pt x="19480" y="628"/>
                      <a:pt x="19544" y="894"/>
                    </a:cubicBezTo>
                    <a:lnTo>
                      <a:pt x="21480" y="9740"/>
                    </a:lnTo>
                    <a:cubicBezTo>
                      <a:pt x="21543" y="10020"/>
                      <a:pt x="21581" y="10335"/>
                      <a:pt x="21589" y="10659"/>
                    </a:cubicBezTo>
                    <a:cubicBezTo>
                      <a:pt x="21598" y="11042"/>
                      <a:pt x="21566" y="11424"/>
                      <a:pt x="21497" y="11762"/>
                    </a:cubicBezTo>
                    <a:lnTo>
                      <a:pt x="19530" y="20615"/>
                    </a:lnTo>
                    <a:cubicBezTo>
                      <a:pt x="19490" y="20894"/>
                      <a:pt x="19419" y="21134"/>
                      <a:pt x="19326" y="21306"/>
                    </a:cubicBezTo>
                    <a:cubicBezTo>
                      <a:pt x="19230" y="21481"/>
                      <a:pt x="19117" y="21575"/>
                      <a:pt x="19001" y="21576"/>
                    </a:cubicBezTo>
                    <a:lnTo>
                      <a:pt x="2661" y="21576"/>
                    </a:lnTo>
                    <a:cubicBezTo>
                      <a:pt x="2527" y="21599"/>
                      <a:pt x="2394" y="21502"/>
                      <a:pt x="2284" y="21300"/>
                    </a:cubicBezTo>
                    <a:cubicBezTo>
                      <a:pt x="2195" y="21138"/>
                      <a:pt x="2125" y="20914"/>
                      <a:pt x="2082" y="20654"/>
                    </a:cubicBezTo>
                    <a:lnTo>
                      <a:pt x="114" y="11811"/>
                    </a:lnTo>
                    <a:cubicBezTo>
                      <a:pt x="42" y="11528"/>
                      <a:pt x="2" y="11196"/>
                      <a:pt x="0" y="10856"/>
                    </a:cubicBezTo>
                    <a:cubicBezTo>
                      <a:pt x="-2" y="10486"/>
                      <a:pt x="40" y="10124"/>
                      <a:pt x="120" y="9820"/>
                    </a:cubicBezTo>
                    <a:lnTo>
                      <a:pt x="2079" y="906"/>
                    </a:lnTo>
                    <a:cubicBezTo>
                      <a:pt x="2158" y="601"/>
                      <a:pt x="2267" y="357"/>
                      <a:pt x="2395" y="199"/>
                    </a:cubicBezTo>
                    <a:cubicBezTo>
                      <a:pt x="2501" y="67"/>
                      <a:pt x="2617" y="-1"/>
                      <a:pt x="2735" y="0"/>
                    </a:cubicBezTo>
                    <a:close/>
                  </a:path>
                </a:pathLst>
              </a:custGeom>
              <a:solidFill>
                <a:schemeClr val="lt1"/>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87" name="Google Shape;87;p15"/>
              <p:cNvSpPr/>
              <p:nvPr/>
            </p:nvSpPr>
            <p:spPr>
              <a:xfrm rot="10800000">
                <a:off x="8110018" y="9183801"/>
                <a:ext cx="1150123" cy="2185808"/>
              </a:xfrm>
              <a:custGeom>
                <a:rect b="b" l="l" r="r" t="t"/>
                <a:pathLst>
                  <a:path extrusionOk="0" h="21590" w="21565">
                    <a:moveTo>
                      <a:pt x="2888" y="2"/>
                    </a:moveTo>
                    <a:lnTo>
                      <a:pt x="8382" y="2"/>
                    </a:lnTo>
                    <a:cubicBezTo>
                      <a:pt x="8971" y="-10"/>
                      <a:pt x="9556" y="57"/>
                      <a:pt x="10083" y="196"/>
                    </a:cubicBezTo>
                    <a:cubicBezTo>
                      <a:pt x="10606" y="333"/>
                      <a:pt x="11055" y="538"/>
                      <a:pt x="11390" y="791"/>
                    </a:cubicBezTo>
                    <a:lnTo>
                      <a:pt x="20800" y="9536"/>
                    </a:lnTo>
                    <a:cubicBezTo>
                      <a:pt x="21327" y="9907"/>
                      <a:pt x="21596" y="10362"/>
                      <a:pt x="21563" y="10826"/>
                    </a:cubicBezTo>
                    <a:cubicBezTo>
                      <a:pt x="21534" y="11219"/>
                      <a:pt x="21287" y="11600"/>
                      <a:pt x="20852" y="11920"/>
                    </a:cubicBezTo>
                    <a:lnTo>
                      <a:pt x="11642" y="20385"/>
                    </a:lnTo>
                    <a:cubicBezTo>
                      <a:pt x="11355" y="20779"/>
                      <a:pt x="10831" y="21111"/>
                      <a:pt x="10150" y="21332"/>
                    </a:cubicBezTo>
                    <a:cubicBezTo>
                      <a:pt x="9744" y="21463"/>
                      <a:pt x="9292" y="21551"/>
                      <a:pt x="8821" y="21590"/>
                    </a:cubicBezTo>
                    <a:lnTo>
                      <a:pt x="2552" y="21590"/>
                    </a:lnTo>
                    <a:cubicBezTo>
                      <a:pt x="1844" y="21563"/>
                      <a:pt x="1186" y="21391"/>
                      <a:pt x="718" y="21110"/>
                    </a:cubicBezTo>
                    <a:cubicBezTo>
                      <a:pt x="235" y="20821"/>
                      <a:pt x="-4" y="20441"/>
                      <a:pt x="54" y="20057"/>
                    </a:cubicBezTo>
                    <a:lnTo>
                      <a:pt x="0" y="1597"/>
                    </a:lnTo>
                    <a:cubicBezTo>
                      <a:pt x="15" y="1275"/>
                      <a:pt x="211" y="962"/>
                      <a:pt x="563" y="699"/>
                    </a:cubicBezTo>
                    <a:cubicBezTo>
                      <a:pt x="1102" y="296"/>
                      <a:pt x="1954" y="40"/>
                      <a:pt x="2888" y="2"/>
                    </a:cubicBezTo>
                    <a:close/>
                  </a:path>
                </a:pathLst>
              </a:custGeom>
              <a:solidFill>
                <a:schemeClr val="accent1"/>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88" name="Google Shape;88;p15"/>
              <p:cNvSpPr txBox="1"/>
              <p:nvPr/>
            </p:nvSpPr>
            <p:spPr>
              <a:xfrm>
                <a:off x="8281931" y="9931320"/>
                <a:ext cx="888014" cy="656590"/>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1400"/>
                  <a:buFont typeface="DM Sans Medium"/>
                  <a:buNone/>
                </a:pPr>
                <a:r>
                  <a:rPr b="0" i="0" lang="en-GB" sz="1400" u="none" cap="none" strike="noStrike">
                    <a:solidFill>
                      <a:schemeClr val="lt2"/>
                    </a:solidFill>
                    <a:latin typeface="DM Sans Medium"/>
                    <a:ea typeface="DM Sans Medium"/>
                    <a:cs typeface="DM Sans Medium"/>
                    <a:sym typeface="DM Sans Medium"/>
                  </a:rPr>
                  <a:t>L</a:t>
                </a:r>
                <a:endParaRPr sz="500"/>
              </a:p>
            </p:txBody>
          </p:sp>
          <p:sp>
            <p:nvSpPr>
              <p:cNvPr id="89" name="Google Shape;89;p15"/>
              <p:cNvSpPr txBox="1"/>
              <p:nvPr/>
            </p:nvSpPr>
            <p:spPr>
              <a:xfrm>
                <a:off x="9779386" y="9326269"/>
                <a:ext cx="3369320" cy="502702"/>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Legal</a:t>
                </a:r>
                <a:endParaRPr sz="500"/>
              </a:p>
            </p:txBody>
          </p:sp>
          <p:sp>
            <p:nvSpPr>
              <p:cNvPr id="90" name="Google Shape;90;p15"/>
              <p:cNvSpPr txBox="1"/>
              <p:nvPr/>
            </p:nvSpPr>
            <p:spPr>
              <a:xfrm>
                <a:off x="9779386" y="9952171"/>
                <a:ext cx="3950586" cy="1210588"/>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2"/>
                  </a:buClr>
                  <a:buSzPts val="900"/>
                  <a:buFont typeface="DM Sans"/>
                  <a:buNone/>
                </a:pPr>
                <a:r>
                  <a:rPr b="0" i="0" lang="en-GB" sz="900" u="none" cap="none" strike="noStrike">
                    <a:solidFill>
                      <a:schemeClr val="dk2"/>
                    </a:solidFill>
                    <a:latin typeface="DM Sans"/>
                    <a:ea typeface="DM Sans"/>
                    <a:cs typeface="DM Sans"/>
                    <a:sym typeface="DM Sans"/>
                  </a:rPr>
                  <a:t>Lorem ipsum dolor sit, consectetur adipiscing elit, eiusmod incididunt ut.</a:t>
                </a:r>
                <a:endParaRPr sz="500"/>
              </a:p>
            </p:txBody>
          </p:sp>
        </p:grpSp>
      </p:gr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White">
  <a:themeElements>
    <a:clrScheme name="027-FlatColour">
      <a:dk1>
        <a:srgbClr val="1D1C21"/>
      </a:dk1>
      <a:lt1>
        <a:srgbClr val="EBECEC"/>
      </a:lt1>
      <a:dk2>
        <a:srgbClr val="516B7E"/>
      </a:dk2>
      <a:lt2>
        <a:srgbClr val="FEFFFE"/>
      </a:lt2>
      <a:accent1>
        <a:srgbClr val="4CADB2"/>
      </a:accent1>
      <a:accent2>
        <a:srgbClr val="3884A3"/>
      </a:accent2>
      <a:accent3>
        <a:srgbClr val="2D506C"/>
      </a:accent3>
      <a:accent4>
        <a:srgbClr val="6A88B6"/>
      </a:accent4>
      <a:accent5>
        <a:srgbClr val="4C5A75"/>
      </a:accent5>
      <a:accent6>
        <a:srgbClr val="4CADB2"/>
      </a:accent6>
      <a:hlink>
        <a:srgbClr val="3884A3"/>
      </a:hlink>
      <a:folHlink>
        <a:srgbClr val="2D506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