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DM Sans"/>
      <p:bold r:id="rId12"/>
      <p:boldItalic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DMSans-boldItalic.fntdata"/><Relationship Id="rId12" Type="http://schemas.openxmlformats.org/officeDocument/2006/relationships/font" Target="fonts/DM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3949da65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3949da65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790548" y="859525"/>
            <a:ext cx="7521975" cy="3634426"/>
            <a:chOff x="2108127" y="2292067"/>
            <a:chExt cx="20058600" cy="9691804"/>
          </a:xfrm>
        </p:grpSpPr>
        <p:sp>
          <p:nvSpPr>
            <p:cNvPr id="57" name="Google Shape;57;p15"/>
            <p:cNvSpPr/>
            <p:nvPr/>
          </p:nvSpPr>
          <p:spPr>
            <a:xfrm>
              <a:off x="17322720" y="9359900"/>
              <a:ext cx="4829395" cy="1676416"/>
            </a:xfrm>
            <a:prstGeom prst="roundRect">
              <a:avLst>
                <a:gd fmla="val 11364" name="adj"/>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8" name="Google Shape;58;p15"/>
            <p:cNvSpPr/>
            <p:nvPr/>
          </p:nvSpPr>
          <p:spPr>
            <a:xfrm>
              <a:off x="3519323"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9" name="Google Shape;59;p15"/>
            <p:cNvSpPr/>
            <p:nvPr/>
          </p:nvSpPr>
          <p:spPr>
            <a:xfrm>
              <a:off x="5959053"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0" name="Google Shape;60;p15"/>
            <p:cNvSpPr/>
            <p:nvPr/>
          </p:nvSpPr>
          <p:spPr>
            <a:xfrm>
              <a:off x="7178919" y="9375350"/>
              <a:ext cx="639595"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1" name="Google Shape;61;p15"/>
            <p:cNvSpPr/>
            <p:nvPr/>
          </p:nvSpPr>
          <p:spPr>
            <a:xfrm>
              <a:off x="8398784"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9618650"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p:nvPr/>
          </p:nvSpPr>
          <p:spPr>
            <a:xfrm>
              <a:off x="10838513"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a:off x="12058380"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65" name="Google Shape;65;p15"/>
            <p:cNvGrpSpPr/>
            <p:nvPr/>
          </p:nvGrpSpPr>
          <p:grpSpPr>
            <a:xfrm rot="-5400000">
              <a:off x="2096050" y="6877222"/>
              <a:ext cx="5118725" cy="5094571"/>
              <a:chOff x="-1" y="0"/>
              <a:chExt cx="5118724" cy="5094569"/>
            </a:xfrm>
          </p:grpSpPr>
          <p:sp>
            <p:nvSpPr>
              <p:cNvPr id="66" name="Google Shape;66;p15"/>
              <p:cNvSpPr/>
              <p:nvPr/>
            </p:nvSpPr>
            <p:spPr>
              <a:xfrm rot="2700000">
                <a:off x="2720195" y="2919052"/>
                <a:ext cx="743251" cy="309367"/>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rot="2700000">
                <a:off x="2720193" y="2919052"/>
                <a:ext cx="743251" cy="309367"/>
              </a:xfrm>
              <a:prstGeom prst="rect">
                <a:avLst/>
              </a:prstGeom>
              <a:solidFill>
                <a:srgbClr val="1D1C21">
                  <a:alpha val="4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p:nvPr/>
            </p:nvSpPr>
            <p:spPr>
              <a:xfrm rot="-2700000">
                <a:off x="3735445" y="2751282"/>
                <a:ext cx="583585" cy="2503603"/>
              </a:xfrm>
              <a:prstGeom prst="roundRect">
                <a:avLst>
                  <a:gd fmla="val 21171" name="adj"/>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9" name="Google Shape;69;p15"/>
              <p:cNvSpPr/>
              <p:nvPr/>
            </p:nvSpPr>
            <p:spPr>
              <a:xfrm>
                <a:off x="-1" y="0"/>
                <a:ext cx="3423123" cy="3423021"/>
              </a:xfrm>
              <a:custGeom>
                <a:rect b="b" l="l" r="r" t="t"/>
                <a:pathLst>
                  <a:path extrusionOk="0" h="20595" w="19679">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0" name="Google Shape;70;p15"/>
              <p:cNvSpPr/>
              <p:nvPr/>
            </p:nvSpPr>
            <p:spPr>
              <a:xfrm>
                <a:off x="1770639" y="477970"/>
                <a:ext cx="1177163" cy="1231587"/>
              </a:xfrm>
              <a:custGeom>
                <a:rect b="b" l="l" r="r" t="t"/>
                <a:pathLst>
                  <a:path extrusionOk="0" h="21529" w="21478">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71" name="Google Shape;71;p15"/>
            <p:cNvSpPr/>
            <p:nvPr/>
          </p:nvSpPr>
          <p:spPr>
            <a:xfrm>
              <a:off x="13278246"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a:off x="14498111" y="9375350"/>
              <a:ext cx="639595"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p:nvPr/>
          </p:nvSpPr>
          <p:spPr>
            <a:xfrm>
              <a:off x="15717978" y="9375350"/>
              <a:ext cx="639594" cy="1654509"/>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5"/>
            <p:cNvSpPr txBox="1"/>
            <p:nvPr/>
          </p:nvSpPr>
          <p:spPr>
            <a:xfrm>
              <a:off x="17815796" y="9617082"/>
              <a:ext cx="3843243"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1 out of 10</a:t>
              </a:r>
              <a:endParaRPr sz="500"/>
            </a:p>
          </p:txBody>
        </p:sp>
        <p:sp>
          <p:nvSpPr>
            <p:cNvPr id="75" name="Google Shape;75;p15"/>
            <p:cNvSpPr txBox="1"/>
            <p:nvPr/>
          </p:nvSpPr>
          <p:spPr>
            <a:xfrm>
              <a:off x="17576893" y="10283832"/>
              <a:ext cx="4321050"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Type your text here</a:t>
              </a:r>
              <a:endParaRPr sz="500"/>
            </a:p>
          </p:txBody>
        </p:sp>
        <p:grpSp>
          <p:nvGrpSpPr>
            <p:cNvPr id="76" name="Google Shape;76;p15"/>
            <p:cNvGrpSpPr/>
            <p:nvPr/>
          </p:nvGrpSpPr>
          <p:grpSpPr>
            <a:xfrm>
              <a:off x="9908790" y="2292067"/>
              <a:ext cx="12257937" cy="5050692"/>
              <a:chOff x="-35" y="11"/>
              <a:chExt cx="12257935" cy="5050690"/>
            </a:xfrm>
          </p:grpSpPr>
          <p:sp>
            <p:nvSpPr>
              <p:cNvPr id="77" name="Google Shape;77;p15"/>
              <p:cNvSpPr/>
              <p:nvPr/>
            </p:nvSpPr>
            <p:spPr>
              <a:xfrm>
                <a:off x="-35" y="11"/>
                <a:ext cx="9598392" cy="194940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Human Resources Template (HR)</a:t>
                </a:r>
                <a:endParaRPr sz="500"/>
              </a:p>
            </p:txBody>
          </p:sp>
          <p:sp>
            <p:nvSpPr>
              <p:cNvPr id="78" name="Google Shape;78;p15"/>
              <p:cNvSpPr/>
              <p:nvPr/>
            </p:nvSpPr>
            <p:spPr>
              <a:xfrm>
                <a:off x="0" y="2362787"/>
                <a:ext cx="12257900" cy="268791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Duis aute irure dolor in reprehenderit in voluptate velit esse cillum dolore eu fugiat nulla pariatur. Excepteur sint occaecat cupidatat non proident, sunt in culpa qui est.</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