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2"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89C716C-E1E6-1C44-8FF2-7371075EF899}"/>
              </a:ext>
            </a:extLst>
          </p:cNvPr>
          <p:cNvGrpSpPr/>
          <p:nvPr/>
        </p:nvGrpSpPr>
        <p:grpSpPr>
          <a:xfrm>
            <a:off x="1124334" y="1626006"/>
            <a:ext cx="10690128" cy="6746593"/>
            <a:chOff x="1124334" y="1626006"/>
            <a:chExt cx="10690128" cy="6746593"/>
          </a:xfrm>
        </p:grpSpPr>
        <p:sp>
          <p:nvSpPr>
            <p:cNvPr id="742" name="Rounded Rectangle"/>
            <p:cNvSpPr/>
            <p:nvPr/>
          </p:nvSpPr>
          <p:spPr>
            <a:xfrm>
              <a:off x="9238784" y="6935046"/>
              <a:ext cx="2575678" cy="1021132"/>
            </a:xfrm>
            <a:prstGeom prst="roundRect">
              <a:avLst>
                <a:gd name="adj" fmla="val 9950"/>
              </a:avLst>
            </a:prstGeom>
            <a:solidFill>
              <a:schemeClr val="bg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43" name="Shape"/>
            <p:cNvSpPr/>
            <p:nvPr/>
          </p:nvSpPr>
          <p:spPr>
            <a:xfrm>
              <a:off x="1876972" y="6981387"/>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44" name="Shape"/>
            <p:cNvSpPr/>
            <p:nvPr/>
          </p:nvSpPr>
          <p:spPr>
            <a:xfrm>
              <a:off x="3178161" y="6981387"/>
              <a:ext cx="341118"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45" name="Shape"/>
            <p:cNvSpPr/>
            <p:nvPr/>
          </p:nvSpPr>
          <p:spPr>
            <a:xfrm>
              <a:off x="3828756" y="6981387"/>
              <a:ext cx="341118"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46" name="Shape"/>
            <p:cNvSpPr/>
            <p:nvPr/>
          </p:nvSpPr>
          <p:spPr>
            <a:xfrm>
              <a:off x="4479351" y="6981387"/>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47" name="Shape"/>
            <p:cNvSpPr/>
            <p:nvPr/>
          </p:nvSpPr>
          <p:spPr>
            <a:xfrm>
              <a:off x="5129946" y="6981387"/>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48" name="Shape"/>
            <p:cNvSpPr/>
            <p:nvPr/>
          </p:nvSpPr>
          <p:spPr>
            <a:xfrm>
              <a:off x="5780540" y="6981387"/>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49" name="Shape"/>
            <p:cNvSpPr/>
            <p:nvPr/>
          </p:nvSpPr>
          <p:spPr>
            <a:xfrm>
              <a:off x="6431136" y="6981387"/>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755" name="Group"/>
            <p:cNvGrpSpPr/>
            <p:nvPr/>
          </p:nvGrpSpPr>
          <p:grpSpPr>
            <a:xfrm rot="16200000">
              <a:off x="1373895" y="5819552"/>
              <a:ext cx="2303486" cy="2802608"/>
              <a:chOff x="-1" y="0"/>
              <a:chExt cx="2303484" cy="2802606"/>
            </a:xfrm>
          </p:grpSpPr>
          <p:sp>
            <p:nvSpPr>
              <p:cNvPr id="750" name="Rectangle"/>
              <p:cNvSpPr/>
              <p:nvPr/>
            </p:nvSpPr>
            <p:spPr>
              <a:xfrm rot="2700000">
                <a:off x="1450770" y="1556828"/>
                <a:ext cx="396401" cy="164996"/>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51" name="Rectangle"/>
              <p:cNvSpPr/>
              <p:nvPr/>
            </p:nvSpPr>
            <p:spPr>
              <a:xfrm rot="2700000">
                <a:off x="1450770" y="1556830"/>
                <a:ext cx="396401" cy="164996"/>
              </a:xfrm>
              <a:prstGeom prst="rect">
                <a:avLst/>
              </a:prstGeom>
              <a:solidFill>
                <a:srgbClr val="1D1C21">
                  <a:alpha val="50000"/>
                </a:srgbClr>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52" name="Rounded Rectangle"/>
              <p:cNvSpPr/>
              <p:nvPr/>
            </p:nvSpPr>
            <p:spPr>
              <a:xfrm rot="18900000">
                <a:off x="1992237" y="1467350"/>
                <a:ext cx="311246" cy="1335256"/>
              </a:xfrm>
              <a:prstGeom prst="roundRect">
                <a:avLst>
                  <a:gd name="adj" fmla="val 21171"/>
                </a:avLst>
              </a:pr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53" name="Shape"/>
              <p:cNvSpPr/>
              <p:nvPr/>
            </p:nvSpPr>
            <p:spPr>
              <a:xfrm>
                <a:off x="-1" y="0"/>
                <a:ext cx="1825666" cy="1825611"/>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5"/>
                      <a:pt x="12357" y="0"/>
                      <a:pt x="9839" y="0"/>
                    </a:cubicBezTo>
                    <a:close/>
                    <a:moveTo>
                      <a:pt x="9839" y="1556"/>
                    </a:moveTo>
                    <a:cubicBezTo>
                      <a:pt x="11976" y="1556"/>
                      <a:pt x="14114" y="2410"/>
                      <a:pt x="15745" y="4116"/>
                    </a:cubicBezTo>
                    <a:cubicBezTo>
                      <a:pt x="19006" y="7530"/>
                      <a:pt x="19006" y="13064"/>
                      <a:pt x="15745" y="16478"/>
                    </a:cubicBezTo>
                    <a:cubicBezTo>
                      <a:pt x="12483" y="19891"/>
                      <a:pt x="7195" y="19891"/>
                      <a:pt x="3933" y="16478"/>
                    </a:cubicBezTo>
                    <a:cubicBezTo>
                      <a:pt x="672" y="13064"/>
                      <a:pt x="672" y="7530"/>
                      <a:pt x="3933" y="4116"/>
                    </a:cubicBezTo>
                    <a:cubicBezTo>
                      <a:pt x="5564" y="2410"/>
                      <a:pt x="7702" y="1556"/>
                      <a:pt x="9839" y="1556"/>
                    </a:cubicBezTo>
                    <a:close/>
                  </a:path>
                </a:pathLst>
              </a:cu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54" name="Shape"/>
              <p:cNvSpPr/>
              <p:nvPr/>
            </p:nvSpPr>
            <p:spPr>
              <a:xfrm>
                <a:off x="944340" y="254917"/>
                <a:ext cx="627821" cy="656847"/>
              </a:xfrm>
              <a:custGeom>
                <a:avLst/>
                <a:gdLst/>
                <a:ahLst/>
                <a:cxnLst>
                  <a:cxn ang="0">
                    <a:pos x="wd2" y="hd2"/>
                  </a:cxn>
                  <a:cxn ang="5400000">
                    <a:pos x="wd2" y="hd2"/>
                  </a:cxn>
                  <a:cxn ang="10800000">
                    <a:pos x="wd2" y="hd2"/>
                  </a:cxn>
                  <a:cxn ang="16200000">
                    <a:pos x="wd2" y="hd2"/>
                  </a:cxn>
                </a:cxnLst>
                <a:rect l="0" t="0" r="r" b="b"/>
                <a:pathLst>
                  <a:path w="21478" h="21529" extrusionOk="0">
                    <a:moveTo>
                      <a:pt x="899" y="0"/>
                    </a:moveTo>
                    <a:cubicBezTo>
                      <a:pt x="364" y="26"/>
                      <a:pt x="-42" y="472"/>
                      <a:pt x="4" y="984"/>
                    </a:cubicBezTo>
                    <a:cubicBezTo>
                      <a:pt x="44" y="1433"/>
                      <a:pt x="429" y="1782"/>
                      <a:pt x="899" y="1796"/>
                    </a:cubicBezTo>
                    <a:cubicBezTo>
                      <a:pt x="5525" y="2219"/>
                      <a:pt x="10033" y="4128"/>
                      <a:pt x="13577" y="7523"/>
                    </a:cubicBezTo>
                    <a:cubicBezTo>
                      <a:pt x="17336" y="11124"/>
                      <a:pt x="19326" y="15766"/>
                      <a:pt x="19594" y="20480"/>
                    </a:cubicBezTo>
                    <a:cubicBezTo>
                      <a:pt x="19505" y="21083"/>
                      <a:pt x="20040" y="21600"/>
                      <a:pt x="20670" y="21521"/>
                    </a:cubicBezTo>
                    <a:cubicBezTo>
                      <a:pt x="21196" y="21455"/>
                      <a:pt x="21558" y="20981"/>
                      <a:pt x="21464" y="20480"/>
                    </a:cubicBezTo>
                    <a:cubicBezTo>
                      <a:pt x="21195" y="15307"/>
                      <a:pt x="19025" y="10207"/>
                      <a:pt x="14900" y="6255"/>
                    </a:cubicBezTo>
                    <a:cubicBezTo>
                      <a:pt x="10991" y="2510"/>
                      <a:pt x="6006" y="428"/>
                      <a:pt x="899" y="0"/>
                    </a:cubicBezTo>
                    <a:close/>
                  </a:path>
                </a:pathLst>
              </a:cu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756" name="Shape"/>
            <p:cNvSpPr/>
            <p:nvPr/>
          </p:nvSpPr>
          <p:spPr>
            <a:xfrm>
              <a:off x="7081732" y="6981387"/>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57" name="Shape"/>
            <p:cNvSpPr/>
            <p:nvPr/>
          </p:nvSpPr>
          <p:spPr>
            <a:xfrm>
              <a:off x="7732326" y="6981387"/>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58" name="Shape"/>
            <p:cNvSpPr/>
            <p:nvPr/>
          </p:nvSpPr>
          <p:spPr>
            <a:xfrm>
              <a:off x="8382921" y="6981387"/>
              <a:ext cx="341118"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761" name="Group"/>
            <p:cNvGrpSpPr/>
            <p:nvPr/>
          </p:nvGrpSpPr>
          <p:grpSpPr>
            <a:xfrm>
              <a:off x="9374343" y="7072210"/>
              <a:ext cx="2304562" cy="656537"/>
              <a:chOff x="0" y="0"/>
              <a:chExt cx="2304560" cy="656535"/>
            </a:xfrm>
          </p:grpSpPr>
          <p:sp>
            <p:nvSpPr>
              <p:cNvPr id="759" name="1 out of 10"/>
              <p:cNvSpPr txBox="1"/>
              <p:nvPr/>
            </p:nvSpPr>
            <p:spPr>
              <a:xfrm>
                <a:off x="127414" y="0"/>
                <a:ext cx="2049731" cy="424046"/>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2400" b="0">
                    <a:solidFill>
                      <a:srgbClr val="1D1C21"/>
                    </a:solidFill>
                    <a:latin typeface="+mn-lt"/>
                    <a:ea typeface="+mn-ea"/>
                    <a:cs typeface="+mn-cs"/>
                    <a:sym typeface="DM Sans Bold"/>
                  </a:defRPr>
                </a:lvl1pPr>
              </a:lstStyle>
              <a:p>
                <a:r>
                  <a:rPr dirty="0">
                    <a:solidFill>
                      <a:schemeClr val="tx1"/>
                    </a:solidFill>
                  </a:rPr>
                  <a:t>1 out of 10</a:t>
                </a:r>
              </a:p>
            </p:txBody>
          </p:sp>
          <p:sp>
            <p:nvSpPr>
              <p:cNvPr id="760" name="Type yout text here"/>
              <p:cNvSpPr txBox="1"/>
              <p:nvPr/>
            </p:nvSpPr>
            <p:spPr>
              <a:xfrm>
                <a:off x="0" y="355600"/>
                <a:ext cx="2304560" cy="300935"/>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Type you</a:t>
                </a:r>
                <a:r>
                  <a:rPr lang="en-US" dirty="0">
                    <a:solidFill>
                      <a:schemeClr val="tx2"/>
                    </a:solidFill>
                  </a:rPr>
                  <a:t>r</a:t>
                </a:r>
                <a:r>
                  <a:rPr dirty="0">
                    <a:solidFill>
                      <a:schemeClr val="tx2"/>
                    </a:solidFill>
                  </a:rPr>
                  <a:t> text here</a:t>
                </a:r>
              </a:p>
            </p:txBody>
          </p:sp>
        </p:grpSp>
        <p:grpSp>
          <p:nvGrpSpPr>
            <p:cNvPr id="764" name="Group"/>
            <p:cNvGrpSpPr/>
            <p:nvPr/>
          </p:nvGrpSpPr>
          <p:grpSpPr>
            <a:xfrm>
              <a:off x="5284706" y="1626006"/>
              <a:ext cx="6416137" cy="3962661"/>
              <a:chOff x="0" y="0"/>
              <a:chExt cx="6416135" cy="3962656"/>
            </a:xfrm>
          </p:grpSpPr>
          <p:sp>
            <p:nvSpPr>
              <p:cNvPr id="762" name="Human Resources Template (HR)"/>
              <p:cNvSpPr/>
              <p:nvPr/>
            </p:nvSpPr>
            <p:spPr>
              <a:xfrm>
                <a:off x="0" y="0"/>
                <a:ext cx="5332048" cy="134737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4200" b="0">
                    <a:solidFill>
                      <a:srgbClr val="1D1C21"/>
                    </a:solidFill>
                    <a:latin typeface="+mn-lt"/>
                    <a:ea typeface="+mn-ea"/>
                    <a:cs typeface="+mn-cs"/>
                    <a:sym typeface="DM Sans Bold"/>
                  </a:defRPr>
                </a:lvl1pPr>
              </a:lstStyle>
              <a:p>
                <a:r>
                  <a:rPr dirty="0">
                    <a:solidFill>
                      <a:schemeClr val="tx1"/>
                    </a:solidFill>
                  </a:rPr>
                  <a:t>Human Resources Template (HR)</a:t>
                </a:r>
              </a:p>
            </p:txBody>
          </p:sp>
          <p:sp>
            <p:nvSpPr>
              <p:cNvPr id="763" name="Lorem ipsum dolor sit amet, consectetur adipiscing elit, sed do eiusmod tempor incididunt ut labore et dolore magna aliqua. Ut enim ad minim veniam, quis nostrud exercitation ullamco laboris nisi ut aliquip ex ea commodo consequat. Duis aute irure dolor "/>
              <p:cNvSpPr/>
              <p:nvPr/>
            </p:nvSpPr>
            <p:spPr>
              <a:xfrm>
                <a:off x="0" y="1691953"/>
                <a:ext cx="6416135" cy="227070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est.</a:t>
                </a:r>
              </a:p>
            </p:txBody>
          </p:sp>
        </p:gr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26</TotalTime>
  <Words>117</Words>
  <Application>Microsoft Macintosh PowerPoint</Application>
  <PresentationFormat>Custom</PresentationFormat>
  <Paragraphs>4</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DM Sans Bold</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2020-12-18T07:26:24Z</dcterms:modified>
</cp:coreProperties>
</file>