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82"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10"/>
    <p:restoredTop sz="94694"/>
  </p:normalViewPr>
  <p:slideViewPr>
    <p:cSldViewPr snapToGrid="0" snapToObjects="1">
      <p:cViewPr varScale="1">
        <p:scale>
          <a:sx n="58" d="100"/>
          <a:sy n="58" d="100"/>
        </p:scale>
        <p:origin x="816"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81F2E27-80FA-5446-A3A3-C2173AB7BB33}"/>
              </a:ext>
            </a:extLst>
          </p:cNvPr>
          <p:cNvGrpSpPr/>
          <p:nvPr/>
        </p:nvGrpSpPr>
        <p:grpSpPr>
          <a:xfrm>
            <a:off x="2108127" y="2292056"/>
            <a:ext cx="20058600" cy="9691815"/>
            <a:chOff x="2108127" y="2292056"/>
            <a:chExt cx="20058600" cy="9691815"/>
          </a:xfrm>
        </p:grpSpPr>
        <p:sp>
          <p:nvSpPr>
            <p:cNvPr id="761" name="Rounded Rectangle"/>
            <p:cNvSpPr/>
            <p:nvPr/>
          </p:nvSpPr>
          <p:spPr>
            <a:xfrm>
              <a:off x="17322720" y="9359900"/>
              <a:ext cx="4829395" cy="1676416"/>
            </a:xfrm>
            <a:prstGeom prst="roundRect">
              <a:avLst>
                <a:gd name="adj" fmla="val 11364"/>
              </a:avLst>
            </a:prstGeom>
            <a:solidFill>
              <a:schemeClr val="bg1"/>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62" name="Shape"/>
            <p:cNvSpPr/>
            <p:nvPr/>
          </p:nvSpPr>
          <p:spPr>
            <a:xfrm>
              <a:off x="3519323" y="9375350"/>
              <a:ext cx="639594" cy="1654509"/>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63" name="Shape"/>
            <p:cNvSpPr/>
            <p:nvPr/>
          </p:nvSpPr>
          <p:spPr>
            <a:xfrm>
              <a:off x="5959053" y="9375350"/>
              <a:ext cx="639594" cy="1654509"/>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64" name="Shape"/>
            <p:cNvSpPr/>
            <p:nvPr/>
          </p:nvSpPr>
          <p:spPr>
            <a:xfrm>
              <a:off x="7178919" y="9375350"/>
              <a:ext cx="639595" cy="1654509"/>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65" name="Shape"/>
            <p:cNvSpPr/>
            <p:nvPr/>
          </p:nvSpPr>
          <p:spPr>
            <a:xfrm>
              <a:off x="8398784" y="9375350"/>
              <a:ext cx="639594" cy="1654509"/>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66" name="Shape"/>
            <p:cNvSpPr/>
            <p:nvPr/>
          </p:nvSpPr>
          <p:spPr>
            <a:xfrm>
              <a:off x="9618650" y="9375350"/>
              <a:ext cx="639594" cy="1654509"/>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3"/>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67" name="Shape"/>
            <p:cNvSpPr/>
            <p:nvPr/>
          </p:nvSpPr>
          <p:spPr>
            <a:xfrm>
              <a:off x="10838513" y="9375350"/>
              <a:ext cx="639594" cy="1654509"/>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3"/>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68" name="Shape"/>
            <p:cNvSpPr/>
            <p:nvPr/>
          </p:nvSpPr>
          <p:spPr>
            <a:xfrm>
              <a:off x="12058380" y="9375350"/>
              <a:ext cx="639594" cy="1654509"/>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nvGrpSpPr>
            <p:cNvPr id="774" name="Group"/>
            <p:cNvGrpSpPr/>
            <p:nvPr/>
          </p:nvGrpSpPr>
          <p:grpSpPr>
            <a:xfrm rot="16200000">
              <a:off x="2576055" y="7196911"/>
              <a:ext cx="4319032" cy="5254887"/>
              <a:chOff x="-1" y="0"/>
              <a:chExt cx="4319031" cy="5254885"/>
            </a:xfrm>
          </p:grpSpPr>
          <p:sp>
            <p:nvSpPr>
              <p:cNvPr id="769" name="Rectangle"/>
              <p:cNvSpPr/>
              <p:nvPr/>
            </p:nvSpPr>
            <p:spPr>
              <a:xfrm rot="2700000">
                <a:off x="2720195" y="2919052"/>
                <a:ext cx="743251" cy="309367"/>
              </a:xfrm>
              <a:prstGeom prst="rect">
                <a:avLst/>
              </a:pr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770" name="Rectangle"/>
              <p:cNvSpPr/>
              <p:nvPr/>
            </p:nvSpPr>
            <p:spPr>
              <a:xfrm rot="2700000">
                <a:off x="2720193" y="2919052"/>
                <a:ext cx="743251" cy="309367"/>
              </a:xfrm>
              <a:prstGeom prst="rect">
                <a:avLst/>
              </a:prstGeom>
              <a:solidFill>
                <a:srgbClr val="1D1C21">
                  <a:alpha val="50000"/>
                </a:srgbClr>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771" name="Rounded Rectangle"/>
              <p:cNvSpPr/>
              <p:nvPr/>
            </p:nvSpPr>
            <p:spPr>
              <a:xfrm rot="18900000">
                <a:off x="3735445" y="2751282"/>
                <a:ext cx="583585" cy="2503603"/>
              </a:xfrm>
              <a:prstGeom prst="roundRect">
                <a:avLst>
                  <a:gd name="adj" fmla="val 21171"/>
                </a:avLst>
              </a:prstGeom>
              <a:solidFill>
                <a:schemeClr val="accent4"/>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72" name="Shape"/>
              <p:cNvSpPr/>
              <p:nvPr/>
            </p:nvSpPr>
            <p:spPr>
              <a:xfrm>
                <a:off x="-1" y="0"/>
                <a:ext cx="3423123" cy="3423021"/>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1" y="3015"/>
                    </a:cubicBezTo>
                    <a:cubicBezTo>
                      <a:pt x="-961" y="7037"/>
                      <a:pt x="-961" y="13557"/>
                      <a:pt x="2881" y="17579"/>
                    </a:cubicBezTo>
                    <a:cubicBezTo>
                      <a:pt x="6724" y="21600"/>
                      <a:pt x="12954" y="21600"/>
                      <a:pt x="16797" y="17579"/>
                    </a:cubicBezTo>
                    <a:cubicBezTo>
                      <a:pt x="20639" y="13557"/>
                      <a:pt x="20639" y="7037"/>
                      <a:pt x="16797" y="3015"/>
                    </a:cubicBezTo>
                    <a:cubicBezTo>
                      <a:pt x="14875" y="1005"/>
                      <a:pt x="12357" y="0"/>
                      <a:pt x="9839" y="0"/>
                    </a:cubicBezTo>
                    <a:close/>
                    <a:moveTo>
                      <a:pt x="9839" y="1556"/>
                    </a:moveTo>
                    <a:cubicBezTo>
                      <a:pt x="11976" y="1556"/>
                      <a:pt x="14114" y="2410"/>
                      <a:pt x="15745" y="4116"/>
                    </a:cubicBezTo>
                    <a:cubicBezTo>
                      <a:pt x="19006" y="7530"/>
                      <a:pt x="19006" y="13064"/>
                      <a:pt x="15745" y="16478"/>
                    </a:cubicBezTo>
                    <a:cubicBezTo>
                      <a:pt x="12483" y="19891"/>
                      <a:pt x="7195" y="19891"/>
                      <a:pt x="3933" y="16478"/>
                    </a:cubicBezTo>
                    <a:cubicBezTo>
                      <a:pt x="672" y="13064"/>
                      <a:pt x="672" y="7530"/>
                      <a:pt x="3933" y="4116"/>
                    </a:cubicBezTo>
                    <a:cubicBezTo>
                      <a:pt x="5564" y="2410"/>
                      <a:pt x="7702" y="1556"/>
                      <a:pt x="9839" y="1556"/>
                    </a:cubicBezTo>
                    <a:close/>
                  </a:path>
                </a:pathLst>
              </a:cu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773" name="Shape"/>
              <p:cNvSpPr/>
              <p:nvPr/>
            </p:nvSpPr>
            <p:spPr>
              <a:xfrm>
                <a:off x="1770639" y="477970"/>
                <a:ext cx="1177163" cy="1231587"/>
              </a:xfrm>
              <a:custGeom>
                <a:avLst/>
                <a:gdLst/>
                <a:ahLst/>
                <a:cxnLst>
                  <a:cxn ang="0">
                    <a:pos x="wd2" y="hd2"/>
                  </a:cxn>
                  <a:cxn ang="5400000">
                    <a:pos x="wd2" y="hd2"/>
                  </a:cxn>
                  <a:cxn ang="10800000">
                    <a:pos x="wd2" y="hd2"/>
                  </a:cxn>
                  <a:cxn ang="16200000">
                    <a:pos x="wd2" y="hd2"/>
                  </a:cxn>
                </a:cxnLst>
                <a:rect l="0" t="0" r="r" b="b"/>
                <a:pathLst>
                  <a:path w="21478" h="21529" extrusionOk="0">
                    <a:moveTo>
                      <a:pt x="899" y="0"/>
                    </a:moveTo>
                    <a:cubicBezTo>
                      <a:pt x="364" y="26"/>
                      <a:pt x="-42" y="472"/>
                      <a:pt x="4" y="984"/>
                    </a:cubicBezTo>
                    <a:cubicBezTo>
                      <a:pt x="44" y="1433"/>
                      <a:pt x="429" y="1782"/>
                      <a:pt x="899" y="1796"/>
                    </a:cubicBezTo>
                    <a:cubicBezTo>
                      <a:pt x="5525" y="2219"/>
                      <a:pt x="10033" y="4128"/>
                      <a:pt x="13577" y="7523"/>
                    </a:cubicBezTo>
                    <a:cubicBezTo>
                      <a:pt x="17336" y="11124"/>
                      <a:pt x="19326" y="15766"/>
                      <a:pt x="19594" y="20480"/>
                    </a:cubicBezTo>
                    <a:cubicBezTo>
                      <a:pt x="19505" y="21083"/>
                      <a:pt x="20040" y="21600"/>
                      <a:pt x="20670" y="21521"/>
                    </a:cubicBezTo>
                    <a:cubicBezTo>
                      <a:pt x="21196" y="21455"/>
                      <a:pt x="21558" y="20981"/>
                      <a:pt x="21464" y="20480"/>
                    </a:cubicBezTo>
                    <a:cubicBezTo>
                      <a:pt x="21195" y="15307"/>
                      <a:pt x="19025" y="10207"/>
                      <a:pt x="14900" y="6255"/>
                    </a:cubicBezTo>
                    <a:cubicBezTo>
                      <a:pt x="10991" y="2510"/>
                      <a:pt x="6006" y="428"/>
                      <a:pt x="899" y="0"/>
                    </a:cubicBezTo>
                    <a:close/>
                  </a:path>
                </a:pathLst>
              </a:custGeom>
              <a:solidFill>
                <a:schemeClr val="bg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sp>
          <p:nvSpPr>
            <p:cNvPr id="775" name="Shape"/>
            <p:cNvSpPr/>
            <p:nvPr/>
          </p:nvSpPr>
          <p:spPr>
            <a:xfrm>
              <a:off x="13278246" y="9375350"/>
              <a:ext cx="639594" cy="1654509"/>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76" name="Shape"/>
            <p:cNvSpPr/>
            <p:nvPr/>
          </p:nvSpPr>
          <p:spPr>
            <a:xfrm>
              <a:off x="14498111" y="9375350"/>
              <a:ext cx="639595" cy="1654509"/>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77" name="Shape"/>
            <p:cNvSpPr/>
            <p:nvPr/>
          </p:nvSpPr>
          <p:spPr>
            <a:xfrm>
              <a:off x="15717978" y="9375350"/>
              <a:ext cx="639594" cy="1654509"/>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5"/>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78" name="1 out of 10"/>
            <p:cNvSpPr txBox="1"/>
            <p:nvPr/>
          </p:nvSpPr>
          <p:spPr>
            <a:xfrm>
              <a:off x="17815796" y="9617082"/>
              <a:ext cx="3843243"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3600" b="0">
                  <a:solidFill>
                    <a:srgbClr val="1D1C21"/>
                  </a:solidFill>
                  <a:latin typeface="+mn-lt"/>
                  <a:ea typeface="+mn-ea"/>
                  <a:cs typeface="+mn-cs"/>
                  <a:sym typeface="DM Sans Bold"/>
                </a:defRPr>
              </a:lvl1pPr>
            </a:lstStyle>
            <a:p>
              <a:r>
                <a:rPr dirty="0">
                  <a:solidFill>
                    <a:schemeClr val="tx1"/>
                  </a:solidFill>
                </a:rPr>
                <a:t>1 out of 10</a:t>
              </a:r>
            </a:p>
          </p:txBody>
        </p:sp>
        <p:sp>
          <p:nvSpPr>
            <p:cNvPr id="779" name="Type yout text here"/>
            <p:cNvSpPr txBox="1"/>
            <p:nvPr/>
          </p:nvSpPr>
          <p:spPr>
            <a:xfrm>
              <a:off x="17576893" y="10283832"/>
              <a:ext cx="4321050"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Type you</a:t>
              </a:r>
              <a:r>
                <a:rPr lang="en-US" dirty="0">
                  <a:solidFill>
                    <a:schemeClr val="tx2"/>
                  </a:solidFill>
                </a:rPr>
                <a:t>r</a:t>
              </a:r>
              <a:r>
                <a:rPr dirty="0">
                  <a:solidFill>
                    <a:schemeClr val="tx2"/>
                  </a:solidFill>
                </a:rPr>
                <a:t> text here</a:t>
              </a:r>
            </a:p>
          </p:txBody>
        </p:sp>
        <p:grpSp>
          <p:nvGrpSpPr>
            <p:cNvPr id="782" name="Group"/>
            <p:cNvGrpSpPr/>
            <p:nvPr/>
          </p:nvGrpSpPr>
          <p:grpSpPr>
            <a:xfrm>
              <a:off x="9908825" y="2292056"/>
              <a:ext cx="12257902" cy="5050703"/>
              <a:chOff x="0" y="0"/>
              <a:chExt cx="12257900" cy="5050701"/>
            </a:xfrm>
          </p:grpSpPr>
          <p:sp>
            <p:nvSpPr>
              <p:cNvPr id="780" name="Human Resources Template (HR)"/>
              <p:cNvSpPr/>
              <p:nvPr/>
            </p:nvSpPr>
            <p:spPr>
              <a:xfrm>
                <a:off x="0" y="0"/>
                <a:ext cx="6937750" cy="194925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6000" b="0">
                    <a:solidFill>
                      <a:srgbClr val="1D1C21"/>
                    </a:solidFill>
                    <a:latin typeface="+mn-lt"/>
                    <a:ea typeface="+mn-ea"/>
                    <a:cs typeface="+mn-cs"/>
                    <a:sym typeface="DM Sans Bold"/>
                  </a:defRPr>
                </a:lvl1pPr>
              </a:lstStyle>
              <a:p>
                <a:r>
                  <a:rPr dirty="0">
                    <a:solidFill>
                      <a:schemeClr val="tx1"/>
                    </a:solidFill>
                  </a:rPr>
                  <a:t>Human Resources Template (HR)</a:t>
                </a:r>
              </a:p>
            </p:txBody>
          </p:sp>
          <p:sp>
            <p:nvSpPr>
              <p:cNvPr id="781" name="Lorem ipsum dolor sit amet, consectetur adipiscing elit, sed do eiusmod tempor incididunt ut labore et dolore magna aliqua. Ut enim ad minim veniam, quis nostrud exercitation ullamco laboris nisi ut aliquip ex ea commodo consequat. Duis aute irure dolor "/>
              <p:cNvSpPr/>
              <p:nvPr/>
            </p:nvSpPr>
            <p:spPr>
              <a:xfrm>
                <a:off x="0" y="2362787"/>
                <a:ext cx="12257900" cy="268791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est.</a:t>
                </a:r>
              </a:p>
            </p:txBody>
          </p:sp>
        </p:grpSp>
      </p:grpSp>
    </p:spTree>
  </p:cSld>
  <p:clrMapOvr>
    <a:masterClrMapping/>
  </p:clrMapOvr>
  <p:transition spd="med"/>
</p:sld>
</file>

<file path=ppt/theme/theme1.xml><?xml version="1.0" encoding="utf-8"?>
<a:theme xmlns:a="http://schemas.openxmlformats.org/drawingml/2006/main"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TotalTime>
  <Words>117</Words>
  <Application>Microsoft Macintosh PowerPoint</Application>
  <PresentationFormat>Custom</PresentationFormat>
  <Paragraphs>4</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DM Sans Bold</vt:lpstr>
      <vt:lpstr>DM Sans Regular</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9</cp:revision>
  <dcterms:modified xsi:type="dcterms:W3CDTF">2020-12-18T07:26:18Z</dcterms:modified>
</cp:coreProperties>
</file>