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3"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A25A098-2F3E-F042-86BE-945B427F7F0B}"/>
              </a:ext>
            </a:extLst>
          </p:cNvPr>
          <p:cNvGrpSpPr/>
          <p:nvPr/>
        </p:nvGrpSpPr>
        <p:grpSpPr>
          <a:xfrm>
            <a:off x="1734704" y="1668542"/>
            <a:ext cx="9535392" cy="6279899"/>
            <a:chOff x="1734704" y="1668542"/>
            <a:chExt cx="9535392" cy="6279899"/>
          </a:xfrm>
        </p:grpSpPr>
        <p:grpSp>
          <p:nvGrpSpPr>
            <p:cNvPr id="771" name="Group"/>
            <p:cNvGrpSpPr/>
            <p:nvPr/>
          </p:nvGrpSpPr>
          <p:grpSpPr>
            <a:xfrm>
              <a:off x="7883812" y="4916511"/>
              <a:ext cx="2052787" cy="882405"/>
              <a:chOff x="0" y="0"/>
              <a:chExt cx="2052786" cy="882404"/>
            </a:xfrm>
          </p:grpSpPr>
          <p:sp>
            <p:nvSpPr>
              <p:cNvPr id="766" name="Shape"/>
              <p:cNvSpPr/>
              <p:nvPr/>
            </p:nvSpPr>
            <p:spPr>
              <a:xfrm>
                <a:off x="0" y="0"/>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67" name="Shape"/>
              <p:cNvSpPr/>
              <p:nvPr/>
            </p:nvSpPr>
            <p:spPr>
              <a:xfrm>
                <a:off x="427917" y="0"/>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68" name="Shape"/>
              <p:cNvSpPr/>
              <p:nvPr/>
            </p:nvSpPr>
            <p:spPr>
              <a:xfrm>
                <a:off x="855834" y="0"/>
                <a:ext cx="341117"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69" name="Shape"/>
              <p:cNvSpPr/>
              <p:nvPr/>
            </p:nvSpPr>
            <p:spPr>
              <a:xfrm>
                <a:off x="1283752" y="0"/>
                <a:ext cx="341118"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70" name="Shape"/>
              <p:cNvSpPr/>
              <p:nvPr/>
            </p:nvSpPr>
            <p:spPr>
              <a:xfrm>
                <a:off x="1711669" y="0"/>
                <a:ext cx="341118" cy="882405"/>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772" name="Shape"/>
            <p:cNvSpPr/>
            <p:nvPr/>
          </p:nvSpPr>
          <p:spPr>
            <a:xfrm>
              <a:off x="3803283" y="5149469"/>
              <a:ext cx="508450" cy="131526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800" name="Group"/>
            <p:cNvGrpSpPr/>
            <p:nvPr/>
          </p:nvGrpSpPr>
          <p:grpSpPr>
            <a:xfrm>
              <a:off x="2929298" y="5787428"/>
              <a:ext cx="7146205" cy="2114380"/>
              <a:chOff x="-1" y="0"/>
              <a:chExt cx="7146203" cy="2114379"/>
            </a:xfrm>
          </p:grpSpPr>
          <p:sp>
            <p:nvSpPr>
              <p:cNvPr id="773" name="Rectangle"/>
              <p:cNvSpPr/>
              <p:nvPr/>
            </p:nvSpPr>
            <p:spPr>
              <a:xfrm rot="21137930">
                <a:off x="1120959" y="1014408"/>
                <a:ext cx="4902543" cy="147657"/>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74" name="Rectangle"/>
              <p:cNvSpPr/>
              <p:nvPr/>
            </p:nvSpPr>
            <p:spPr>
              <a:xfrm rot="21137930">
                <a:off x="1120959" y="1014409"/>
                <a:ext cx="4902543" cy="147657"/>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75" name="Shape"/>
              <p:cNvSpPr/>
              <p:nvPr/>
            </p:nvSpPr>
            <p:spPr>
              <a:xfrm>
                <a:off x="2744220" y="836106"/>
                <a:ext cx="1631510" cy="1278273"/>
              </a:xfrm>
              <a:custGeom>
                <a:avLst/>
                <a:gdLst/>
                <a:ahLst/>
                <a:cxnLst>
                  <a:cxn ang="0">
                    <a:pos x="wd2" y="hd2"/>
                  </a:cxn>
                  <a:cxn ang="5400000">
                    <a:pos x="wd2" y="hd2"/>
                  </a:cxn>
                  <a:cxn ang="10800000">
                    <a:pos x="wd2" y="hd2"/>
                  </a:cxn>
                  <a:cxn ang="16200000">
                    <a:pos x="wd2" y="hd2"/>
                  </a:cxn>
                </a:cxnLst>
                <a:rect l="0" t="0" r="r" b="b"/>
                <a:pathLst>
                  <a:path w="21301" h="21352" extrusionOk="0">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76" name="Circle"/>
              <p:cNvSpPr/>
              <p:nvPr/>
            </p:nvSpPr>
            <p:spPr>
              <a:xfrm>
                <a:off x="3451885" y="972941"/>
                <a:ext cx="220033" cy="220034"/>
              </a:xfrm>
              <a:prstGeom prst="ellipse">
                <a:avLst/>
              </a:pr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77" name="Circle"/>
              <p:cNvSpPr/>
              <p:nvPr/>
            </p:nvSpPr>
            <p:spPr>
              <a:xfrm>
                <a:off x="3492690" y="1013747"/>
                <a:ext cx="138423" cy="138423"/>
              </a:xfrm>
              <a:prstGeom prst="ellipse">
                <a:avLst/>
              </a:prstGeom>
              <a:solidFill>
                <a:srgbClr val="1D1C21">
                  <a:alpha val="1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787" name="Group"/>
              <p:cNvGrpSpPr/>
              <p:nvPr/>
            </p:nvGrpSpPr>
            <p:grpSpPr>
              <a:xfrm>
                <a:off x="-1" y="658740"/>
                <a:ext cx="2292649" cy="869746"/>
                <a:chOff x="0" y="0"/>
                <a:chExt cx="2292647" cy="869744"/>
              </a:xfrm>
            </p:grpSpPr>
            <p:sp>
              <p:nvSpPr>
                <p:cNvPr id="778" name="Rectangle"/>
                <p:cNvSpPr/>
                <p:nvPr/>
              </p:nvSpPr>
              <p:spPr>
                <a:xfrm>
                  <a:off x="1077121" y="565555"/>
                  <a:ext cx="138424" cy="202459"/>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79" name="Rectangle"/>
                <p:cNvSpPr/>
                <p:nvPr/>
              </p:nvSpPr>
              <p:spPr>
                <a:xfrm>
                  <a:off x="1077122" y="565555"/>
                  <a:ext cx="138423" cy="202459"/>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80" name="Shape"/>
                <p:cNvSpPr/>
                <p:nvPr/>
              </p:nvSpPr>
              <p:spPr>
                <a:xfrm>
                  <a:off x="73495" y="69879"/>
                  <a:ext cx="2145664" cy="506751"/>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81" name="Shape"/>
                <p:cNvSpPr/>
                <p:nvPr/>
              </p:nvSpPr>
              <p:spPr>
                <a:xfrm>
                  <a:off x="139099" y="144322"/>
                  <a:ext cx="808437" cy="408497"/>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82" name="Shape"/>
                <p:cNvSpPr/>
                <p:nvPr/>
              </p:nvSpPr>
              <p:spPr>
                <a:xfrm>
                  <a:off x="1253550" y="104093"/>
                  <a:ext cx="955486" cy="469781"/>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83" name="Rounded Rectangle"/>
                <p:cNvSpPr/>
                <p:nvPr/>
              </p:nvSpPr>
              <p:spPr>
                <a:xfrm>
                  <a:off x="19" y="0"/>
                  <a:ext cx="2292628" cy="120931"/>
                </a:xfrm>
                <a:prstGeom prst="roundRect">
                  <a:avLst>
                    <a:gd name="adj" fmla="val 37770"/>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84" name="Shape"/>
                <p:cNvSpPr/>
                <p:nvPr/>
              </p:nvSpPr>
              <p:spPr>
                <a:xfrm>
                  <a:off x="0" y="59038"/>
                  <a:ext cx="2292582" cy="61952"/>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85" name="Circle"/>
                <p:cNvSpPr/>
                <p:nvPr/>
              </p:nvSpPr>
              <p:spPr>
                <a:xfrm>
                  <a:off x="1036316" y="649710"/>
                  <a:ext cx="220034" cy="220034"/>
                </a:xfrm>
                <a:prstGeom prst="ellipse">
                  <a:avLst/>
                </a:prstGeom>
                <a:solidFill>
                  <a:srgbClr val="556A7C"/>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86" name="Circle"/>
                <p:cNvSpPr/>
                <p:nvPr/>
              </p:nvSpPr>
              <p:spPr>
                <a:xfrm>
                  <a:off x="1077121" y="690516"/>
                  <a:ext cx="138424" cy="138423"/>
                </a:xfrm>
                <a:prstGeom prst="ellipse">
                  <a:avLst/>
                </a:prstGeom>
                <a:solidFill>
                  <a:srgbClr val="FFFFFF">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788" name="Shape"/>
              <p:cNvSpPr/>
              <p:nvPr/>
            </p:nvSpPr>
            <p:spPr>
              <a:xfrm>
                <a:off x="4041974" y="2067304"/>
                <a:ext cx="330731" cy="47049"/>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89" name="Shape"/>
              <p:cNvSpPr/>
              <p:nvPr/>
            </p:nvSpPr>
            <p:spPr>
              <a:xfrm flipH="1">
                <a:off x="2747796" y="2067304"/>
                <a:ext cx="330731" cy="47049"/>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799" name="Group"/>
              <p:cNvGrpSpPr/>
              <p:nvPr/>
            </p:nvGrpSpPr>
            <p:grpSpPr>
              <a:xfrm>
                <a:off x="4853553" y="0"/>
                <a:ext cx="2292649" cy="869745"/>
                <a:chOff x="0" y="0"/>
                <a:chExt cx="2292647" cy="869744"/>
              </a:xfrm>
            </p:grpSpPr>
            <p:sp>
              <p:nvSpPr>
                <p:cNvPr id="790" name="Rectangle"/>
                <p:cNvSpPr/>
                <p:nvPr/>
              </p:nvSpPr>
              <p:spPr>
                <a:xfrm>
                  <a:off x="1077121" y="565555"/>
                  <a:ext cx="138424" cy="202459"/>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91" name="Rectangle"/>
                <p:cNvSpPr/>
                <p:nvPr/>
              </p:nvSpPr>
              <p:spPr>
                <a:xfrm>
                  <a:off x="1077121" y="565555"/>
                  <a:ext cx="138423" cy="202459"/>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92" name="Shape"/>
                <p:cNvSpPr/>
                <p:nvPr/>
              </p:nvSpPr>
              <p:spPr>
                <a:xfrm>
                  <a:off x="73495" y="69879"/>
                  <a:ext cx="2145664" cy="506751"/>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93" name="Shape"/>
                <p:cNvSpPr/>
                <p:nvPr/>
              </p:nvSpPr>
              <p:spPr>
                <a:xfrm>
                  <a:off x="139099" y="144322"/>
                  <a:ext cx="808437" cy="408497"/>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94" name="Shape"/>
                <p:cNvSpPr/>
                <p:nvPr/>
              </p:nvSpPr>
              <p:spPr>
                <a:xfrm>
                  <a:off x="1253550" y="104093"/>
                  <a:ext cx="955486" cy="469781"/>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95" name="Rounded Rectangle"/>
                <p:cNvSpPr/>
                <p:nvPr/>
              </p:nvSpPr>
              <p:spPr>
                <a:xfrm>
                  <a:off x="19" y="0"/>
                  <a:ext cx="2292628" cy="120931"/>
                </a:xfrm>
                <a:prstGeom prst="roundRect">
                  <a:avLst>
                    <a:gd name="adj" fmla="val 37770"/>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96" name="Shape"/>
                <p:cNvSpPr/>
                <p:nvPr/>
              </p:nvSpPr>
              <p:spPr>
                <a:xfrm>
                  <a:off x="0" y="59038"/>
                  <a:ext cx="2292582" cy="61952"/>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797" name="Circle"/>
                <p:cNvSpPr/>
                <p:nvPr/>
              </p:nvSpPr>
              <p:spPr>
                <a:xfrm>
                  <a:off x="1036316" y="649710"/>
                  <a:ext cx="220034" cy="220034"/>
                </a:xfrm>
                <a:prstGeom prst="ellipse">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798" name="Circle"/>
                <p:cNvSpPr/>
                <p:nvPr/>
              </p:nvSpPr>
              <p:spPr>
                <a:xfrm>
                  <a:off x="1077121" y="690516"/>
                  <a:ext cx="138424" cy="138423"/>
                </a:xfrm>
                <a:prstGeom prst="ellipse">
                  <a:avLst/>
                </a:prstGeom>
                <a:solidFill>
                  <a:srgbClr val="FFFFFF">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sp>
          <p:nvSpPr>
            <p:cNvPr id="801" name="Personal Result"/>
            <p:cNvSpPr txBox="1"/>
            <p:nvPr/>
          </p:nvSpPr>
          <p:spPr>
            <a:xfrm>
              <a:off x="3143051" y="7616727"/>
              <a:ext cx="1828913" cy="33171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Personal Result</a:t>
              </a:r>
            </a:p>
          </p:txBody>
        </p:sp>
        <p:sp>
          <p:nvSpPr>
            <p:cNvPr id="802" name="Team Result"/>
            <p:cNvSpPr txBox="1"/>
            <p:nvPr/>
          </p:nvSpPr>
          <p:spPr>
            <a:xfrm>
              <a:off x="7995749" y="7616727"/>
              <a:ext cx="1828914" cy="33171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Team Result</a:t>
              </a:r>
            </a:p>
          </p:txBody>
        </p:sp>
        <p:sp>
          <p:nvSpPr>
            <p:cNvPr id="803" name="Human Resources Template (HR)"/>
            <p:cNvSpPr txBox="1"/>
            <p:nvPr/>
          </p:nvSpPr>
          <p:spPr>
            <a:xfrm>
              <a:off x="2006494" y="1668542"/>
              <a:ext cx="8991813" cy="7010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defRPr sz="42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804"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734704" y="2644628"/>
              <a:ext cx="9535392" cy="128582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a:t>
              </a:r>
              <a:r>
                <a:rPr dirty="0" err="1">
                  <a:solidFill>
                    <a:schemeClr val="tx2"/>
                  </a:solidFill>
                </a:rPr>
                <a:t>est</a:t>
              </a:r>
              <a:r>
                <a:rPr dirty="0">
                  <a:solidFill>
                    <a:schemeClr val="tx2"/>
                  </a:solidFill>
                </a:rPr>
                <a:t> </a:t>
              </a:r>
              <a:r>
                <a:rPr dirty="0" err="1">
                  <a:solidFill>
                    <a:schemeClr val="tx2"/>
                  </a:solidFill>
                </a:rPr>
                <a:t>laborum</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TotalTime>
  <Words>87</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2020-12-18T07:26:40Z</dcterms:modified>
</cp:coreProperties>
</file>