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DM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DMSansMedium-boldItalic.fntdata"/><Relationship Id="rId10" Type="http://schemas.openxmlformats.org/officeDocument/2006/relationships/font" Target="fonts/DMSans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DMSans-boldItalic.fntdata"/><Relationship Id="rId16" Type="http://schemas.openxmlformats.org/officeDocument/2006/relationships/font" Target="fonts/DM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3b62cb2e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3b62cb2e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1568397" y="757350"/>
            <a:ext cx="6007207" cy="3628819"/>
            <a:chOff x="4182391" y="2019599"/>
            <a:chExt cx="16019218" cy="9676852"/>
          </a:xfrm>
        </p:grpSpPr>
        <p:grpSp>
          <p:nvGrpSpPr>
            <p:cNvPr id="57" name="Google Shape;57;p15"/>
            <p:cNvGrpSpPr/>
            <p:nvPr/>
          </p:nvGrpSpPr>
          <p:grpSpPr>
            <a:xfrm>
              <a:off x="14782148" y="6099021"/>
              <a:ext cx="3848976" cy="1654509"/>
              <a:chOff x="0" y="0"/>
              <a:chExt cx="3848974" cy="1654508"/>
            </a:xfrm>
          </p:grpSpPr>
          <p:sp>
            <p:nvSpPr>
              <p:cNvPr id="58" name="Google Shape;58;p15"/>
              <p:cNvSpPr/>
              <p:nvPr/>
            </p:nvSpPr>
            <p:spPr>
              <a:xfrm>
                <a:off x="0" y="0"/>
                <a:ext cx="639594" cy="1654508"/>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9" name="Google Shape;59;p15"/>
              <p:cNvSpPr/>
              <p:nvPr/>
            </p:nvSpPr>
            <p:spPr>
              <a:xfrm>
                <a:off x="802344" y="0"/>
                <a:ext cx="639594" cy="1654508"/>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0" name="Google Shape;60;p15"/>
              <p:cNvSpPr/>
              <p:nvPr/>
            </p:nvSpPr>
            <p:spPr>
              <a:xfrm>
                <a:off x="1604689" y="0"/>
                <a:ext cx="639594" cy="1654508"/>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1" name="Google Shape;61;p15"/>
              <p:cNvSpPr/>
              <p:nvPr/>
            </p:nvSpPr>
            <p:spPr>
              <a:xfrm>
                <a:off x="2407036" y="0"/>
                <a:ext cx="639594" cy="1654508"/>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3209380" y="0"/>
                <a:ext cx="639594" cy="1654508"/>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63" name="Google Shape;63;p15"/>
            <p:cNvSpPr/>
            <p:nvPr/>
          </p:nvSpPr>
          <p:spPr>
            <a:xfrm>
              <a:off x="7131156" y="6535816"/>
              <a:ext cx="953342" cy="2466114"/>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64" name="Google Shape;64;p15"/>
            <p:cNvGrpSpPr/>
            <p:nvPr/>
          </p:nvGrpSpPr>
          <p:grpSpPr>
            <a:xfrm>
              <a:off x="5492436" y="7731990"/>
              <a:ext cx="13399129" cy="3964461"/>
              <a:chOff x="-1" y="0"/>
              <a:chExt cx="13399127" cy="3964460"/>
            </a:xfrm>
          </p:grpSpPr>
          <p:sp>
            <p:nvSpPr>
              <p:cNvPr id="65" name="Google Shape;65;p15"/>
              <p:cNvSpPr/>
              <p:nvPr/>
            </p:nvSpPr>
            <p:spPr>
              <a:xfrm rot="-462070">
                <a:off x="2101798" y="1902015"/>
                <a:ext cx="9192268" cy="276856"/>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6" name="Google Shape;66;p15"/>
              <p:cNvSpPr/>
              <p:nvPr/>
            </p:nvSpPr>
            <p:spPr>
              <a:xfrm rot="-462070">
                <a:off x="2101798" y="1901905"/>
                <a:ext cx="9192268" cy="276856"/>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a:off x="5145413" y="1567700"/>
                <a:ext cx="3059080" cy="2396760"/>
              </a:xfrm>
              <a:custGeom>
                <a:rect b="b" l="l" r="r" t="t"/>
                <a:pathLst>
                  <a:path extrusionOk="0" h="21352" w="21301">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p:nvPr/>
            </p:nvSpPr>
            <p:spPr>
              <a:xfrm>
                <a:off x="6472284" y="1824265"/>
                <a:ext cx="412561" cy="412562"/>
              </a:xfrm>
              <a:prstGeom prst="ellipse">
                <a:avLst/>
              </a:pr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9" name="Google Shape;69;p15"/>
              <p:cNvSpPr/>
              <p:nvPr/>
            </p:nvSpPr>
            <p:spPr>
              <a:xfrm>
                <a:off x="6548794" y="1900775"/>
                <a:ext cx="259542" cy="259543"/>
              </a:xfrm>
              <a:prstGeom prst="ellipse">
                <a:avLst/>
              </a:prstGeom>
              <a:solidFill>
                <a:srgbClr val="1D1C21">
                  <a:alpha val="14901"/>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70" name="Google Shape;70;p15"/>
              <p:cNvGrpSpPr/>
              <p:nvPr/>
            </p:nvGrpSpPr>
            <p:grpSpPr>
              <a:xfrm>
                <a:off x="-1" y="1235139"/>
                <a:ext cx="4298714" cy="1630770"/>
                <a:chOff x="0" y="0"/>
                <a:chExt cx="4298712" cy="1630769"/>
              </a:xfrm>
            </p:grpSpPr>
            <p:sp>
              <p:nvSpPr>
                <p:cNvPr id="71" name="Google Shape;71;p15"/>
                <p:cNvSpPr/>
                <p:nvPr/>
              </p:nvSpPr>
              <p:spPr>
                <a:xfrm>
                  <a:off x="2019603" y="1060415"/>
                  <a:ext cx="259543" cy="379610"/>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a:off x="2019524" y="1060415"/>
                  <a:ext cx="259543" cy="379610"/>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p:nvPr/>
              </p:nvSpPr>
              <p:spPr>
                <a:xfrm>
                  <a:off x="137804" y="131024"/>
                  <a:ext cx="4023119" cy="950157"/>
                </a:xfrm>
                <a:custGeom>
                  <a:rect b="b" l="l" r="r" t="t"/>
                  <a:pathLst>
                    <a:path extrusionOk="0" h="21556" w="2160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5"/>
                <p:cNvSpPr/>
                <p:nvPr/>
              </p:nvSpPr>
              <p:spPr>
                <a:xfrm>
                  <a:off x="260812" y="270605"/>
                  <a:ext cx="1515817" cy="765930"/>
                </a:xfrm>
                <a:custGeom>
                  <a:rect b="b" l="l" r="r" t="t"/>
                  <a:pathLst>
                    <a:path extrusionOk="0" h="21600" w="2160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9803"/>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5"/>
                <p:cNvSpPr/>
                <p:nvPr/>
              </p:nvSpPr>
              <p:spPr>
                <a:xfrm>
                  <a:off x="2350406" y="195175"/>
                  <a:ext cx="1791535" cy="880838"/>
                </a:xfrm>
                <a:custGeom>
                  <a:rect b="b" l="l" r="r" t="t"/>
                  <a:pathLst>
                    <a:path extrusionOk="0" h="21600" w="2160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470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6" name="Google Shape;76;p15"/>
                <p:cNvSpPr/>
                <p:nvPr/>
              </p:nvSpPr>
              <p:spPr>
                <a:xfrm>
                  <a:off x="36" y="0"/>
                  <a:ext cx="4298676" cy="226744"/>
                </a:xfrm>
                <a:prstGeom prst="roundRect">
                  <a:avLst>
                    <a:gd fmla="val 37770" name="adj"/>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7" name="Google Shape;77;p15"/>
                <p:cNvSpPr/>
                <p:nvPr/>
              </p:nvSpPr>
              <p:spPr>
                <a:xfrm>
                  <a:off x="0" y="110696"/>
                  <a:ext cx="4298591" cy="116159"/>
                </a:xfrm>
                <a:custGeom>
                  <a:rect b="b" l="l" r="r" t="t"/>
                  <a:pathLst>
                    <a:path extrusionOk="0" h="21600" w="2160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8" name="Google Shape;78;p15"/>
                <p:cNvSpPr/>
                <p:nvPr/>
              </p:nvSpPr>
              <p:spPr>
                <a:xfrm>
                  <a:off x="1943093" y="1218207"/>
                  <a:ext cx="412562" cy="412562"/>
                </a:xfrm>
                <a:prstGeom prst="ellipse">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9" name="Google Shape;79;p15"/>
                <p:cNvSpPr/>
                <p:nvPr/>
              </p:nvSpPr>
              <p:spPr>
                <a:xfrm>
                  <a:off x="2019603" y="1294717"/>
                  <a:ext cx="259543" cy="259543"/>
                </a:xfrm>
                <a:prstGeom prst="ellipse">
                  <a:avLst/>
                </a:prstGeom>
                <a:solidFill>
                  <a:srgbClr val="FFFFFF">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80" name="Google Shape;80;p15"/>
              <p:cNvSpPr/>
              <p:nvPr/>
            </p:nvSpPr>
            <p:spPr>
              <a:xfrm>
                <a:off x="7578700" y="3876195"/>
                <a:ext cx="620120" cy="88216"/>
              </a:xfrm>
              <a:custGeom>
                <a:rect b="b" l="l" r="r" t="t"/>
                <a:pathLst>
                  <a:path extrusionOk="0" h="21417" w="2160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1" name="Google Shape;81;p15"/>
              <p:cNvSpPr/>
              <p:nvPr/>
            </p:nvSpPr>
            <p:spPr>
              <a:xfrm flipH="1">
                <a:off x="5152118" y="3876195"/>
                <a:ext cx="620120" cy="88216"/>
              </a:xfrm>
              <a:custGeom>
                <a:rect b="b" l="l" r="r" t="t"/>
                <a:pathLst>
                  <a:path extrusionOk="0" h="21417" w="2160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82" name="Google Shape;82;p15"/>
              <p:cNvGrpSpPr/>
              <p:nvPr/>
            </p:nvGrpSpPr>
            <p:grpSpPr>
              <a:xfrm>
                <a:off x="9100412" y="0"/>
                <a:ext cx="4298714" cy="1630770"/>
                <a:chOff x="0" y="0"/>
                <a:chExt cx="4298712" cy="1630769"/>
              </a:xfrm>
            </p:grpSpPr>
            <p:sp>
              <p:nvSpPr>
                <p:cNvPr id="83" name="Google Shape;83;p15"/>
                <p:cNvSpPr/>
                <p:nvPr/>
              </p:nvSpPr>
              <p:spPr>
                <a:xfrm>
                  <a:off x="2019603" y="1060415"/>
                  <a:ext cx="259543" cy="379610"/>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4" name="Google Shape;84;p15"/>
                <p:cNvSpPr/>
                <p:nvPr/>
              </p:nvSpPr>
              <p:spPr>
                <a:xfrm>
                  <a:off x="2019524" y="1060415"/>
                  <a:ext cx="259543" cy="379610"/>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5" name="Google Shape;85;p15"/>
                <p:cNvSpPr/>
                <p:nvPr/>
              </p:nvSpPr>
              <p:spPr>
                <a:xfrm>
                  <a:off x="137804" y="131024"/>
                  <a:ext cx="4023119" cy="950157"/>
                </a:xfrm>
                <a:custGeom>
                  <a:rect b="b" l="l" r="r" t="t"/>
                  <a:pathLst>
                    <a:path extrusionOk="0" h="21556" w="2160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6" name="Google Shape;86;p15"/>
                <p:cNvSpPr/>
                <p:nvPr/>
              </p:nvSpPr>
              <p:spPr>
                <a:xfrm>
                  <a:off x="260812" y="270605"/>
                  <a:ext cx="1515817" cy="765930"/>
                </a:xfrm>
                <a:custGeom>
                  <a:rect b="b" l="l" r="r" t="t"/>
                  <a:pathLst>
                    <a:path extrusionOk="0" h="21600" w="2160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9803"/>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7" name="Google Shape;87;p15"/>
                <p:cNvSpPr/>
                <p:nvPr/>
              </p:nvSpPr>
              <p:spPr>
                <a:xfrm>
                  <a:off x="2350406" y="195175"/>
                  <a:ext cx="1791535" cy="880838"/>
                </a:xfrm>
                <a:custGeom>
                  <a:rect b="b" l="l" r="r" t="t"/>
                  <a:pathLst>
                    <a:path extrusionOk="0" h="21600" w="2160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470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8" name="Google Shape;88;p15"/>
                <p:cNvSpPr/>
                <p:nvPr/>
              </p:nvSpPr>
              <p:spPr>
                <a:xfrm>
                  <a:off x="36" y="0"/>
                  <a:ext cx="4298676" cy="226744"/>
                </a:xfrm>
                <a:prstGeom prst="roundRect">
                  <a:avLst>
                    <a:gd fmla="val 37770" name="adj"/>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9" name="Google Shape;89;p15"/>
                <p:cNvSpPr/>
                <p:nvPr/>
              </p:nvSpPr>
              <p:spPr>
                <a:xfrm>
                  <a:off x="0" y="110696"/>
                  <a:ext cx="4298591" cy="116159"/>
                </a:xfrm>
                <a:custGeom>
                  <a:rect b="b" l="l" r="r" t="t"/>
                  <a:pathLst>
                    <a:path extrusionOk="0" h="21600" w="2160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0" name="Google Shape;90;p15"/>
                <p:cNvSpPr/>
                <p:nvPr/>
              </p:nvSpPr>
              <p:spPr>
                <a:xfrm>
                  <a:off x="1943093" y="1218207"/>
                  <a:ext cx="412562" cy="412562"/>
                </a:xfrm>
                <a:prstGeom prst="ellipse">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1" name="Google Shape;91;p15"/>
                <p:cNvSpPr/>
                <p:nvPr/>
              </p:nvSpPr>
              <p:spPr>
                <a:xfrm>
                  <a:off x="2019603" y="1294717"/>
                  <a:ext cx="259543" cy="259543"/>
                </a:xfrm>
                <a:prstGeom prst="ellipse">
                  <a:avLst/>
                </a:prstGeom>
                <a:solidFill>
                  <a:srgbClr val="FFFFFF">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sp>
          <p:nvSpPr>
            <p:cNvPr id="92" name="Google Shape;92;p15"/>
            <p:cNvSpPr txBox="1"/>
            <p:nvPr/>
          </p:nvSpPr>
          <p:spPr>
            <a:xfrm>
              <a:off x="5893222" y="11161926"/>
              <a:ext cx="3429211"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Personal Result</a:t>
              </a:r>
              <a:endParaRPr sz="500"/>
            </a:p>
          </p:txBody>
        </p:sp>
        <p:sp>
          <p:nvSpPr>
            <p:cNvPr id="93" name="Google Shape;93;p15"/>
            <p:cNvSpPr txBox="1"/>
            <p:nvPr/>
          </p:nvSpPr>
          <p:spPr>
            <a:xfrm>
              <a:off x="14992030" y="11161926"/>
              <a:ext cx="3429211"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Team Result</a:t>
              </a:r>
              <a:endParaRPr sz="500"/>
            </a:p>
          </p:txBody>
        </p:sp>
        <p:sp>
          <p:nvSpPr>
            <p:cNvPr id="94" name="Google Shape;94;p15"/>
            <p:cNvSpPr txBox="1"/>
            <p:nvPr/>
          </p:nvSpPr>
          <p:spPr>
            <a:xfrm>
              <a:off x="4967708" y="2019599"/>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Human Resources Template (HR)</a:t>
              </a:r>
              <a:endParaRPr sz="500"/>
            </a:p>
          </p:txBody>
        </p:sp>
        <p:sp>
          <p:nvSpPr>
            <p:cNvPr id="95" name="Google Shape;95;p15"/>
            <p:cNvSpPr txBox="1"/>
            <p:nvPr/>
          </p:nvSpPr>
          <p:spPr>
            <a:xfrm>
              <a:off x="4182391" y="3379860"/>
              <a:ext cx="16019218" cy="157992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