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83"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10"/>
    <p:restoredTop sz="94694"/>
  </p:normalViewPr>
  <p:slideViewPr>
    <p:cSldViewPr snapToGrid="0" snapToObjects="1">
      <p:cViewPr varScale="1">
        <p:scale>
          <a:sx n="58" d="100"/>
          <a:sy n="58" d="100"/>
        </p:scale>
        <p:origin x="816"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AF715CD-9C60-FC45-AFE8-FECAA896A468}"/>
              </a:ext>
            </a:extLst>
          </p:cNvPr>
          <p:cNvGrpSpPr/>
          <p:nvPr/>
        </p:nvGrpSpPr>
        <p:grpSpPr>
          <a:xfrm>
            <a:off x="4182391" y="2019599"/>
            <a:ext cx="16019218" cy="9676852"/>
            <a:chOff x="4182391" y="2019599"/>
            <a:chExt cx="16019218" cy="9676852"/>
          </a:xfrm>
        </p:grpSpPr>
        <p:grpSp>
          <p:nvGrpSpPr>
            <p:cNvPr id="789" name="Group"/>
            <p:cNvGrpSpPr/>
            <p:nvPr/>
          </p:nvGrpSpPr>
          <p:grpSpPr>
            <a:xfrm>
              <a:off x="14782148" y="6099021"/>
              <a:ext cx="3848975" cy="1654508"/>
              <a:chOff x="0" y="0"/>
              <a:chExt cx="3848973" cy="1654507"/>
            </a:xfrm>
          </p:grpSpPr>
          <p:sp>
            <p:nvSpPr>
              <p:cNvPr id="784" name="Shape"/>
              <p:cNvSpPr/>
              <p:nvPr/>
            </p:nvSpPr>
            <p:spPr>
              <a:xfrm>
                <a:off x="0" y="0"/>
                <a:ext cx="639594" cy="1654508"/>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85" name="Shape"/>
              <p:cNvSpPr/>
              <p:nvPr/>
            </p:nvSpPr>
            <p:spPr>
              <a:xfrm>
                <a:off x="802344" y="0"/>
                <a:ext cx="639594" cy="1654508"/>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86" name="Shape"/>
              <p:cNvSpPr/>
              <p:nvPr/>
            </p:nvSpPr>
            <p:spPr>
              <a:xfrm>
                <a:off x="1604689" y="0"/>
                <a:ext cx="639594" cy="1654508"/>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3"/>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87" name="Shape"/>
              <p:cNvSpPr/>
              <p:nvPr/>
            </p:nvSpPr>
            <p:spPr>
              <a:xfrm>
                <a:off x="2407036" y="0"/>
                <a:ext cx="639594" cy="1654508"/>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88" name="Shape"/>
              <p:cNvSpPr/>
              <p:nvPr/>
            </p:nvSpPr>
            <p:spPr>
              <a:xfrm>
                <a:off x="3209380" y="0"/>
                <a:ext cx="639594" cy="1654508"/>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5"/>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sp>
          <p:nvSpPr>
            <p:cNvPr id="790" name="Shape"/>
            <p:cNvSpPr/>
            <p:nvPr/>
          </p:nvSpPr>
          <p:spPr>
            <a:xfrm>
              <a:off x="7131156" y="6535816"/>
              <a:ext cx="953342" cy="2466114"/>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nvGrpSpPr>
            <p:cNvPr id="818" name="Group"/>
            <p:cNvGrpSpPr/>
            <p:nvPr/>
          </p:nvGrpSpPr>
          <p:grpSpPr>
            <a:xfrm>
              <a:off x="5492436" y="7731990"/>
              <a:ext cx="13399129" cy="3964461"/>
              <a:chOff x="-1" y="0"/>
              <a:chExt cx="13399127" cy="3964460"/>
            </a:xfrm>
          </p:grpSpPr>
          <p:sp>
            <p:nvSpPr>
              <p:cNvPr id="791" name="Rectangle"/>
              <p:cNvSpPr/>
              <p:nvPr/>
            </p:nvSpPr>
            <p:spPr>
              <a:xfrm rot="21137930">
                <a:off x="2101798" y="1902015"/>
                <a:ext cx="9192268" cy="276856"/>
              </a:xfrm>
              <a:prstGeom prst="rect">
                <a:avLst/>
              </a:pr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792" name="Rectangle"/>
              <p:cNvSpPr/>
              <p:nvPr/>
            </p:nvSpPr>
            <p:spPr>
              <a:xfrm rot="21137930">
                <a:off x="2101798" y="1901905"/>
                <a:ext cx="9192268" cy="276856"/>
              </a:xfrm>
              <a:prstGeom prst="rect">
                <a:avLst/>
              </a:prstGeom>
              <a:solidFill>
                <a:srgbClr val="1D1C21">
                  <a:alpha val="25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93" name="Shape"/>
              <p:cNvSpPr/>
              <p:nvPr/>
            </p:nvSpPr>
            <p:spPr>
              <a:xfrm>
                <a:off x="5145413" y="1567700"/>
                <a:ext cx="3059080" cy="2396760"/>
              </a:xfrm>
              <a:custGeom>
                <a:avLst/>
                <a:gdLst/>
                <a:ahLst/>
                <a:cxnLst>
                  <a:cxn ang="0">
                    <a:pos x="wd2" y="hd2"/>
                  </a:cxn>
                  <a:cxn ang="5400000">
                    <a:pos x="wd2" y="hd2"/>
                  </a:cxn>
                  <a:cxn ang="10800000">
                    <a:pos x="wd2" y="hd2"/>
                  </a:cxn>
                  <a:cxn ang="16200000">
                    <a:pos x="wd2" y="hd2"/>
                  </a:cxn>
                </a:cxnLst>
                <a:rect l="0" t="0" r="r" b="b"/>
                <a:pathLst>
                  <a:path w="21301" h="21352" extrusionOk="0">
                    <a:moveTo>
                      <a:pt x="8584" y="723"/>
                    </a:moveTo>
                    <a:cubicBezTo>
                      <a:pt x="7874" y="1259"/>
                      <a:pt x="7318" y="2064"/>
                      <a:pt x="6928" y="2994"/>
                    </a:cubicBezTo>
                    <a:cubicBezTo>
                      <a:pt x="6233" y="4655"/>
                      <a:pt x="6110" y="6611"/>
                      <a:pt x="5438" y="8288"/>
                    </a:cubicBezTo>
                    <a:cubicBezTo>
                      <a:pt x="4897" y="9638"/>
                      <a:pt x="4041" y="10714"/>
                      <a:pt x="3196" y="11775"/>
                    </a:cubicBezTo>
                    <a:cubicBezTo>
                      <a:pt x="2383" y="12798"/>
                      <a:pt x="1564" y="13831"/>
                      <a:pt x="978" y="15084"/>
                    </a:cubicBezTo>
                    <a:cubicBezTo>
                      <a:pt x="173" y="16802"/>
                      <a:pt x="-149" y="18820"/>
                      <a:pt x="65" y="20804"/>
                    </a:cubicBezTo>
                    <a:cubicBezTo>
                      <a:pt x="80" y="20904"/>
                      <a:pt x="120" y="20995"/>
                      <a:pt x="176" y="21066"/>
                    </a:cubicBezTo>
                    <a:cubicBezTo>
                      <a:pt x="229" y="21133"/>
                      <a:pt x="294" y="21181"/>
                      <a:pt x="367" y="21203"/>
                    </a:cubicBezTo>
                    <a:cubicBezTo>
                      <a:pt x="953" y="21295"/>
                      <a:pt x="1543" y="21345"/>
                      <a:pt x="2134" y="21352"/>
                    </a:cubicBezTo>
                    <a:cubicBezTo>
                      <a:pt x="2766" y="21359"/>
                      <a:pt x="3397" y="21317"/>
                      <a:pt x="4025" y="21225"/>
                    </a:cubicBezTo>
                    <a:cubicBezTo>
                      <a:pt x="4111" y="21216"/>
                      <a:pt x="4192" y="21167"/>
                      <a:pt x="4251" y="21086"/>
                    </a:cubicBezTo>
                    <a:cubicBezTo>
                      <a:pt x="4311" y="21003"/>
                      <a:pt x="4344" y="20894"/>
                      <a:pt x="4345" y="20781"/>
                    </a:cubicBezTo>
                    <a:cubicBezTo>
                      <a:pt x="4423" y="19579"/>
                      <a:pt x="4890" y="18474"/>
                      <a:pt x="5630" y="17728"/>
                    </a:cubicBezTo>
                    <a:cubicBezTo>
                      <a:pt x="6337" y="17017"/>
                      <a:pt x="7205" y="16702"/>
                      <a:pt x="8064" y="16495"/>
                    </a:cubicBezTo>
                    <a:cubicBezTo>
                      <a:pt x="9761" y="16088"/>
                      <a:pt x="11540" y="16088"/>
                      <a:pt x="13237" y="16495"/>
                    </a:cubicBezTo>
                    <a:cubicBezTo>
                      <a:pt x="14096" y="16702"/>
                      <a:pt x="14964" y="17017"/>
                      <a:pt x="15671" y="17728"/>
                    </a:cubicBezTo>
                    <a:cubicBezTo>
                      <a:pt x="16412" y="18474"/>
                      <a:pt x="16878" y="19579"/>
                      <a:pt x="16956" y="20781"/>
                    </a:cubicBezTo>
                    <a:cubicBezTo>
                      <a:pt x="16957" y="20894"/>
                      <a:pt x="16990" y="21003"/>
                      <a:pt x="17050" y="21086"/>
                    </a:cubicBezTo>
                    <a:cubicBezTo>
                      <a:pt x="17109" y="21167"/>
                      <a:pt x="17190" y="21216"/>
                      <a:pt x="17276" y="21225"/>
                    </a:cubicBezTo>
                    <a:cubicBezTo>
                      <a:pt x="17904" y="21317"/>
                      <a:pt x="18535" y="21359"/>
                      <a:pt x="19167" y="21352"/>
                    </a:cubicBezTo>
                    <a:cubicBezTo>
                      <a:pt x="19758" y="21345"/>
                      <a:pt x="20348" y="21295"/>
                      <a:pt x="20935" y="21203"/>
                    </a:cubicBezTo>
                    <a:cubicBezTo>
                      <a:pt x="21007" y="21181"/>
                      <a:pt x="21072" y="21133"/>
                      <a:pt x="21125" y="21066"/>
                    </a:cubicBezTo>
                    <a:cubicBezTo>
                      <a:pt x="21181" y="20995"/>
                      <a:pt x="21221" y="20904"/>
                      <a:pt x="21236" y="20804"/>
                    </a:cubicBezTo>
                    <a:cubicBezTo>
                      <a:pt x="21451" y="18820"/>
                      <a:pt x="21129" y="16802"/>
                      <a:pt x="20323" y="15084"/>
                    </a:cubicBezTo>
                    <a:cubicBezTo>
                      <a:pt x="19736" y="13831"/>
                      <a:pt x="18916" y="12798"/>
                      <a:pt x="18102" y="11775"/>
                    </a:cubicBezTo>
                    <a:cubicBezTo>
                      <a:pt x="17258" y="10715"/>
                      <a:pt x="16404" y="9638"/>
                      <a:pt x="15864" y="8288"/>
                    </a:cubicBezTo>
                    <a:cubicBezTo>
                      <a:pt x="15192" y="6611"/>
                      <a:pt x="15069" y="4655"/>
                      <a:pt x="14373" y="2994"/>
                    </a:cubicBezTo>
                    <a:cubicBezTo>
                      <a:pt x="13983" y="2063"/>
                      <a:pt x="13425" y="1260"/>
                      <a:pt x="12714" y="723"/>
                    </a:cubicBezTo>
                    <a:cubicBezTo>
                      <a:pt x="11439" y="-241"/>
                      <a:pt x="9858" y="-240"/>
                      <a:pt x="8584" y="723"/>
                    </a:cubicBezTo>
                    <a:close/>
                  </a:path>
                </a:pathLst>
              </a:custGeom>
              <a:solidFill>
                <a:schemeClr val="tx2"/>
              </a:solidFill>
              <a:ln w="12700" cap="flat">
                <a:noFill/>
                <a:miter lim="400000"/>
              </a:ln>
              <a:effectLst/>
            </p:spPr>
            <p:txBody>
              <a:bodyPr wrap="square" lIns="50800" tIns="50800" rIns="50800" bIns="5080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794" name="Circle"/>
              <p:cNvSpPr/>
              <p:nvPr/>
            </p:nvSpPr>
            <p:spPr>
              <a:xfrm>
                <a:off x="6472284" y="1824265"/>
                <a:ext cx="412561" cy="412562"/>
              </a:xfrm>
              <a:prstGeom prst="ellipse">
                <a:avLst/>
              </a:prstGeom>
              <a:solidFill>
                <a:srgbClr val="1D1C21">
                  <a:alpha val="10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95" name="Circle"/>
              <p:cNvSpPr/>
              <p:nvPr/>
            </p:nvSpPr>
            <p:spPr>
              <a:xfrm>
                <a:off x="6548794" y="1900775"/>
                <a:ext cx="259542" cy="259543"/>
              </a:xfrm>
              <a:prstGeom prst="ellipse">
                <a:avLst/>
              </a:prstGeom>
              <a:solidFill>
                <a:srgbClr val="1D1C21">
                  <a:alpha val="15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nvGrpSpPr>
              <p:cNvPr id="805" name="Group"/>
              <p:cNvGrpSpPr/>
              <p:nvPr/>
            </p:nvGrpSpPr>
            <p:grpSpPr>
              <a:xfrm>
                <a:off x="-1" y="1235139"/>
                <a:ext cx="4298714" cy="1630770"/>
                <a:chOff x="0" y="0"/>
                <a:chExt cx="4298712" cy="1630769"/>
              </a:xfrm>
            </p:grpSpPr>
            <p:sp>
              <p:nvSpPr>
                <p:cNvPr id="796" name="Rectangle"/>
                <p:cNvSpPr/>
                <p:nvPr/>
              </p:nvSpPr>
              <p:spPr>
                <a:xfrm>
                  <a:off x="2019603" y="1060415"/>
                  <a:ext cx="259543" cy="379610"/>
                </a:xfrm>
                <a:prstGeom prst="rect">
                  <a:avLst/>
                </a:pr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797" name="Rectangle"/>
                <p:cNvSpPr/>
                <p:nvPr/>
              </p:nvSpPr>
              <p:spPr>
                <a:xfrm>
                  <a:off x="2019524" y="1060415"/>
                  <a:ext cx="259543" cy="379610"/>
                </a:xfrm>
                <a:prstGeom prst="rect">
                  <a:avLst/>
                </a:prstGeom>
                <a:solidFill>
                  <a:srgbClr val="1D1C21">
                    <a:alpha val="25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798" name="Shape"/>
                <p:cNvSpPr/>
                <p:nvPr/>
              </p:nvSpPr>
              <p:spPr>
                <a:xfrm>
                  <a:off x="137804" y="131024"/>
                  <a:ext cx="4023119" cy="950157"/>
                </a:xfrm>
                <a:custGeom>
                  <a:avLst/>
                  <a:gdLst/>
                  <a:ahLst/>
                  <a:cxnLst>
                    <a:cxn ang="0">
                      <a:pos x="wd2" y="hd2"/>
                    </a:cxn>
                    <a:cxn ang="5400000">
                      <a:pos x="wd2" y="hd2"/>
                    </a:cxn>
                    <a:cxn ang="10800000">
                      <a:pos x="wd2" y="hd2"/>
                    </a:cxn>
                    <a:cxn ang="16200000">
                      <a:pos x="wd2" y="hd2"/>
                    </a:cxn>
                  </a:cxnLst>
                  <a:rect l="0" t="0" r="r" b="b"/>
                  <a:pathLst>
                    <a:path w="21600" h="21556" extrusionOk="0">
                      <a:moveTo>
                        <a:pt x="0" y="60"/>
                      </a:moveTo>
                      <a:lnTo>
                        <a:pt x="21600" y="0"/>
                      </a:lnTo>
                      <a:cubicBezTo>
                        <a:pt x="21384" y="3600"/>
                        <a:pt x="20946" y="6896"/>
                        <a:pt x="20331" y="9547"/>
                      </a:cubicBezTo>
                      <a:cubicBezTo>
                        <a:pt x="19702" y="12253"/>
                        <a:pt x="18960" y="14130"/>
                        <a:pt x="18172" y="15626"/>
                      </a:cubicBezTo>
                      <a:cubicBezTo>
                        <a:pt x="17402" y="17090"/>
                        <a:pt x="16584" y="18203"/>
                        <a:pt x="15750" y="19070"/>
                      </a:cubicBezTo>
                      <a:cubicBezTo>
                        <a:pt x="14183" y="20702"/>
                        <a:pt x="12506" y="21600"/>
                        <a:pt x="10835" y="21554"/>
                      </a:cubicBezTo>
                      <a:cubicBezTo>
                        <a:pt x="8554" y="21491"/>
                        <a:pt x="6314" y="19813"/>
                        <a:pt x="4204" y="16640"/>
                      </a:cubicBezTo>
                      <a:cubicBezTo>
                        <a:pt x="3169" y="15083"/>
                        <a:pt x="2154" y="13140"/>
                        <a:pt x="1360" y="9940"/>
                      </a:cubicBezTo>
                      <a:cubicBezTo>
                        <a:pt x="700" y="7279"/>
                        <a:pt x="225" y="3863"/>
                        <a:pt x="0" y="60"/>
                      </a:cubicBezTo>
                      <a:close/>
                    </a:path>
                  </a:pathLst>
                </a:custGeom>
                <a:solidFill>
                  <a:schemeClr val="tx2"/>
                </a:solidFill>
                <a:ln w="12700" cap="flat">
                  <a:noFill/>
                  <a:miter lim="400000"/>
                </a:ln>
                <a:effectLst/>
              </p:spPr>
              <p:txBody>
                <a:bodyPr wrap="square" lIns="50800" tIns="50800" rIns="50800" bIns="5080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799" name="Shape"/>
                <p:cNvSpPr/>
                <p:nvPr/>
              </p:nvSpPr>
              <p:spPr>
                <a:xfrm>
                  <a:off x="260812" y="270605"/>
                  <a:ext cx="1515817" cy="765930"/>
                </a:xfrm>
                <a:custGeom>
                  <a:avLst/>
                  <a:gdLst/>
                  <a:ahLst/>
                  <a:cxnLst>
                    <a:cxn ang="0">
                      <a:pos x="wd2" y="hd2"/>
                    </a:cxn>
                    <a:cxn ang="5400000">
                      <a:pos x="wd2" y="hd2"/>
                    </a:cxn>
                    <a:cxn ang="10800000">
                      <a:pos x="wd2" y="hd2"/>
                    </a:cxn>
                    <a:cxn ang="16200000">
                      <a:pos x="wd2" y="hd2"/>
                    </a:cxn>
                  </a:cxnLst>
                  <a:rect l="0" t="0" r="r" b="b"/>
                  <a:pathLst>
                    <a:path w="21600" h="21600" extrusionOk="0">
                      <a:moveTo>
                        <a:pt x="4399" y="105"/>
                      </a:moveTo>
                      <a:lnTo>
                        <a:pt x="0" y="0"/>
                      </a:lnTo>
                      <a:cubicBezTo>
                        <a:pt x="1591" y="5450"/>
                        <a:pt x="3890" y="9960"/>
                        <a:pt x="6657" y="13062"/>
                      </a:cubicBezTo>
                      <a:cubicBezTo>
                        <a:pt x="8975" y="15661"/>
                        <a:pt x="11526" y="17181"/>
                        <a:pt x="14075" y="18467"/>
                      </a:cubicBezTo>
                      <a:cubicBezTo>
                        <a:pt x="16547" y="19714"/>
                        <a:pt x="19057" y="20762"/>
                        <a:pt x="21600" y="21600"/>
                      </a:cubicBezTo>
                      <a:cubicBezTo>
                        <a:pt x="18934" y="20656"/>
                        <a:pt x="16363" y="19013"/>
                        <a:pt x="13951" y="16742"/>
                      </a:cubicBezTo>
                      <a:cubicBezTo>
                        <a:pt x="11441" y="14378"/>
                        <a:pt x="9077" y="11314"/>
                        <a:pt x="7121" y="7285"/>
                      </a:cubicBezTo>
                      <a:cubicBezTo>
                        <a:pt x="6069" y="5120"/>
                        <a:pt x="5156" y="2708"/>
                        <a:pt x="4399" y="105"/>
                      </a:cubicBezTo>
                      <a:close/>
                    </a:path>
                  </a:pathLst>
                </a:custGeom>
                <a:solidFill>
                  <a:srgbClr val="FFFFFF">
                    <a:alpha val="10000"/>
                  </a:srgbClr>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00" name="Shape"/>
                <p:cNvSpPr/>
                <p:nvPr/>
              </p:nvSpPr>
              <p:spPr>
                <a:xfrm>
                  <a:off x="2350406" y="195175"/>
                  <a:ext cx="1791535" cy="880838"/>
                </a:xfrm>
                <a:custGeom>
                  <a:avLst/>
                  <a:gdLst/>
                  <a:ahLst/>
                  <a:cxnLst>
                    <a:cxn ang="0">
                      <a:pos x="wd2" y="hd2"/>
                    </a:cxn>
                    <a:cxn ang="5400000">
                      <a:pos x="wd2" y="hd2"/>
                    </a:cxn>
                    <a:cxn ang="10800000">
                      <a:pos x="wd2" y="hd2"/>
                    </a:cxn>
                    <a:cxn ang="16200000">
                      <a:pos x="wd2" y="hd2"/>
                    </a:cxn>
                  </a:cxnLst>
                  <a:rect l="0" t="0" r="r" b="b"/>
                  <a:pathLst>
                    <a:path w="21600" h="21600" extrusionOk="0">
                      <a:moveTo>
                        <a:pt x="16266" y="0"/>
                      </a:moveTo>
                      <a:cubicBezTo>
                        <a:pt x="15615" y="2813"/>
                        <a:pt x="14746" y="5391"/>
                        <a:pt x="13702" y="7643"/>
                      </a:cubicBezTo>
                      <a:cubicBezTo>
                        <a:pt x="12620" y="9977"/>
                        <a:pt x="11360" y="11936"/>
                        <a:pt x="10023" y="13662"/>
                      </a:cubicBezTo>
                      <a:cubicBezTo>
                        <a:pt x="6961" y="17615"/>
                        <a:pt x="3554" y="20289"/>
                        <a:pt x="0" y="21600"/>
                      </a:cubicBezTo>
                      <a:cubicBezTo>
                        <a:pt x="2972" y="21313"/>
                        <a:pt x="5921" y="20436"/>
                        <a:pt x="8715" y="19037"/>
                      </a:cubicBezTo>
                      <a:cubicBezTo>
                        <a:pt x="10586" y="18100"/>
                        <a:pt x="12425" y="16896"/>
                        <a:pt x="14154" y="15314"/>
                      </a:cubicBezTo>
                      <a:cubicBezTo>
                        <a:pt x="15922" y="13696"/>
                        <a:pt x="17590" y="11667"/>
                        <a:pt x="19001" y="8742"/>
                      </a:cubicBezTo>
                      <a:cubicBezTo>
                        <a:pt x="20193" y="6271"/>
                        <a:pt x="21065" y="3271"/>
                        <a:pt x="21600" y="0"/>
                      </a:cubicBezTo>
                      <a:lnTo>
                        <a:pt x="16266" y="0"/>
                      </a:lnTo>
                      <a:close/>
                    </a:path>
                  </a:pathLst>
                </a:custGeom>
                <a:solidFill>
                  <a:srgbClr val="1D1C21">
                    <a:alpha val="25000"/>
                  </a:srgbClr>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01" name="Rounded Rectangle"/>
                <p:cNvSpPr/>
                <p:nvPr/>
              </p:nvSpPr>
              <p:spPr>
                <a:xfrm>
                  <a:off x="36" y="0"/>
                  <a:ext cx="4298676" cy="226744"/>
                </a:xfrm>
                <a:prstGeom prst="roundRect">
                  <a:avLst>
                    <a:gd name="adj" fmla="val 37770"/>
                  </a:avLst>
                </a:pr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02" name="Shape"/>
                <p:cNvSpPr/>
                <p:nvPr/>
              </p:nvSpPr>
              <p:spPr>
                <a:xfrm>
                  <a:off x="0" y="110696"/>
                  <a:ext cx="4298591" cy="116159"/>
                </a:xfrm>
                <a:custGeom>
                  <a:avLst/>
                  <a:gdLst/>
                  <a:ahLst/>
                  <a:cxnLst>
                    <a:cxn ang="0">
                      <a:pos x="wd2" y="hd2"/>
                    </a:cxn>
                    <a:cxn ang="5400000">
                      <a:pos x="wd2" y="hd2"/>
                    </a:cxn>
                    <a:cxn ang="10800000">
                      <a:pos x="wd2" y="hd2"/>
                    </a:cxn>
                    <a:cxn ang="16200000">
                      <a:pos x="wd2" y="hd2"/>
                    </a:cxn>
                  </a:cxnLst>
                  <a:rect l="0" t="0" r="r" b="b"/>
                  <a:pathLst>
                    <a:path w="21600" h="21600" extrusionOk="0">
                      <a:moveTo>
                        <a:pt x="2" y="0"/>
                      </a:moveTo>
                      <a:cubicBezTo>
                        <a:pt x="2" y="180"/>
                        <a:pt x="0" y="296"/>
                        <a:pt x="0" y="474"/>
                      </a:cubicBezTo>
                      <a:cubicBezTo>
                        <a:pt x="0" y="4520"/>
                        <a:pt x="4" y="9368"/>
                        <a:pt x="29" y="11375"/>
                      </a:cubicBezTo>
                      <a:cubicBezTo>
                        <a:pt x="71" y="15613"/>
                        <a:pt x="162" y="18907"/>
                        <a:pt x="276" y="20449"/>
                      </a:cubicBezTo>
                      <a:cubicBezTo>
                        <a:pt x="353" y="21552"/>
                        <a:pt x="468" y="21600"/>
                        <a:pt x="659" y="21600"/>
                      </a:cubicBezTo>
                      <a:lnTo>
                        <a:pt x="20943" y="21600"/>
                      </a:lnTo>
                      <a:cubicBezTo>
                        <a:pt x="21134" y="21600"/>
                        <a:pt x="21247" y="21552"/>
                        <a:pt x="21324" y="20449"/>
                      </a:cubicBezTo>
                      <a:cubicBezTo>
                        <a:pt x="21438" y="18906"/>
                        <a:pt x="21529" y="15613"/>
                        <a:pt x="21571" y="11375"/>
                      </a:cubicBezTo>
                      <a:cubicBezTo>
                        <a:pt x="21596" y="9368"/>
                        <a:pt x="21600" y="4520"/>
                        <a:pt x="21600" y="474"/>
                      </a:cubicBezTo>
                      <a:cubicBezTo>
                        <a:pt x="21600" y="296"/>
                        <a:pt x="21598" y="180"/>
                        <a:pt x="21598" y="0"/>
                      </a:cubicBezTo>
                      <a:cubicBezTo>
                        <a:pt x="21552" y="3291"/>
                        <a:pt x="21483" y="6030"/>
                        <a:pt x="21388" y="7313"/>
                      </a:cubicBezTo>
                      <a:cubicBezTo>
                        <a:pt x="21311" y="8506"/>
                        <a:pt x="21195" y="8464"/>
                        <a:pt x="21002" y="8464"/>
                      </a:cubicBezTo>
                      <a:lnTo>
                        <a:pt x="600" y="8464"/>
                      </a:lnTo>
                      <a:cubicBezTo>
                        <a:pt x="407" y="8464"/>
                        <a:pt x="291" y="8506"/>
                        <a:pt x="214" y="7313"/>
                      </a:cubicBezTo>
                      <a:cubicBezTo>
                        <a:pt x="119" y="6030"/>
                        <a:pt x="48" y="3291"/>
                        <a:pt x="2" y="0"/>
                      </a:cubicBezTo>
                      <a:close/>
                    </a:path>
                  </a:pathLst>
                </a:custGeom>
                <a:solidFill>
                  <a:srgbClr val="1D1C21">
                    <a:alpha val="10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03" name="Circle"/>
                <p:cNvSpPr/>
                <p:nvPr/>
              </p:nvSpPr>
              <p:spPr>
                <a:xfrm>
                  <a:off x="1943093" y="1218207"/>
                  <a:ext cx="412562" cy="412562"/>
                </a:xfrm>
                <a:prstGeom prst="ellipse">
                  <a:avLst/>
                </a:pr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04" name="Circle"/>
                <p:cNvSpPr/>
                <p:nvPr/>
              </p:nvSpPr>
              <p:spPr>
                <a:xfrm>
                  <a:off x="2019603" y="1294717"/>
                  <a:ext cx="259543" cy="259543"/>
                </a:xfrm>
                <a:prstGeom prst="ellipse">
                  <a:avLst/>
                </a:prstGeom>
                <a:solidFill>
                  <a:srgbClr val="FFFFFF">
                    <a:alpha val="10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sp>
            <p:nvSpPr>
              <p:cNvPr id="806" name="Shape"/>
              <p:cNvSpPr/>
              <p:nvPr/>
            </p:nvSpPr>
            <p:spPr>
              <a:xfrm>
                <a:off x="7578700" y="3876195"/>
                <a:ext cx="620120" cy="88216"/>
              </a:xfrm>
              <a:custGeom>
                <a:avLst/>
                <a:gdLst/>
                <a:ahLst/>
                <a:cxnLst>
                  <a:cxn ang="0">
                    <a:pos x="wd2" y="hd2"/>
                  </a:cxn>
                  <a:cxn ang="5400000">
                    <a:pos x="wd2" y="hd2"/>
                  </a:cxn>
                  <a:cxn ang="10800000">
                    <a:pos x="wd2" y="hd2"/>
                  </a:cxn>
                  <a:cxn ang="16200000">
                    <a:pos x="wd2" y="hd2"/>
                  </a:cxn>
                </a:cxnLst>
                <a:rect l="0" t="0" r="r" b="b"/>
                <a:pathLst>
                  <a:path w="21600" h="21417" extrusionOk="0">
                    <a:moveTo>
                      <a:pt x="0" y="0"/>
                    </a:moveTo>
                    <a:cubicBezTo>
                      <a:pt x="34" y="2147"/>
                      <a:pt x="46" y="4309"/>
                      <a:pt x="89" y="6454"/>
                    </a:cubicBezTo>
                    <a:cubicBezTo>
                      <a:pt x="165" y="9179"/>
                      <a:pt x="364" y="11656"/>
                      <a:pt x="647" y="13615"/>
                    </a:cubicBezTo>
                    <a:cubicBezTo>
                      <a:pt x="911" y="15444"/>
                      <a:pt x="1235" y="16750"/>
                      <a:pt x="1598" y="17328"/>
                    </a:cubicBezTo>
                    <a:cubicBezTo>
                      <a:pt x="4530" y="19858"/>
                      <a:pt x="7484" y="21202"/>
                      <a:pt x="10439" y="21394"/>
                    </a:cubicBezTo>
                    <a:cubicBezTo>
                      <a:pt x="13599" y="21600"/>
                      <a:pt x="16760" y="20418"/>
                      <a:pt x="19900" y="17947"/>
                    </a:cubicBezTo>
                    <a:cubicBezTo>
                      <a:pt x="20333" y="17683"/>
                      <a:pt x="20733" y="16360"/>
                      <a:pt x="21029" y="14145"/>
                    </a:cubicBezTo>
                    <a:cubicBezTo>
                      <a:pt x="21330" y="11899"/>
                      <a:pt x="21495" y="8906"/>
                      <a:pt x="21499" y="5835"/>
                    </a:cubicBezTo>
                    <a:cubicBezTo>
                      <a:pt x="21514" y="4537"/>
                      <a:pt x="21578" y="3323"/>
                      <a:pt x="21600" y="2033"/>
                    </a:cubicBezTo>
                    <a:cubicBezTo>
                      <a:pt x="21289" y="4211"/>
                      <a:pt x="20880" y="5571"/>
                      <a:pt x="20433" y="5835"/>
                    </a:cubicBezTo>
                    <a:cubicBezTo>
                      <a:pt x="17118" y="8360"/>
                      <a:pt x="13787" y="9493"/>
                      <a:pt x="10451" y="9283"/>
                    </a:cubicBezTo>
                    <a:cubicBezTo>
                      <a:pt x="7333" y="9086"/>
                      <a:pt x="4223" y="7713"/>
                      <a:pt x="1129" y="5128"/>
                    </a:cubicBezTo>
                    <a:cubicBezTo>
                      <a:pt x="746" y="4537"/>
                      <a:pt x="393" y="3284"/>
                      <a:pt x="114" y="1415"/>
                    </a:cubicBezTo>
                    <a:cubicBezTo>
                      <a:pt x="56" y="1028"/>
                      <a:pt x="50" y="426"/>
                      <a:pt x="0" y="0"/>
                    </a:cubicBezTo>
                    <a:close/>
                  </a:path>
                </a:pathLst>
              </a:custGeom>
              <a:solidFill>
                <a:srgbClr val="1D1C21">
                  <a:alpha val="20000"/>
                </a:srgbClr>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07" name="Shape"/>
              <p:cNvSpPr/>
              <p:nvPr/>
            </p:nvSpPr>
            <p:spPr>
              <a:xfrm flipH="1">
                <a:off x="5152118" y="3876195"/>
                <a:ext cx="620120" cy="88216"/>
              </a:xfrm>
              <a:custGeom>
                <a:avLst/>
                <a:gdLst/>
                <a:ahLst/>
                <a:cxnLst>
                  <a:cxn ang="0">
                    <a:pos x="wd2" y="hd2"/>
                  </a:cxn>
                  <a:cxn ang="5400000">
                    <a:pos x="wd2" y="hd2"/>
                  </a:cxn>
                  <a:cxn ang="10800000">
                    <a:pos x="wd2" y="hd2"/>
                  </a:cxn>
                  <a:cxn ang="16200000">
                    <a:pos x="wd2" y="hd2"/>
                  </a:cxn>
                </a:cxnLst>
                <a:rect l="0" t="0" r="r" b="b"/>
                <a:pathLst>
                  <a:path w="21600" h="21417" extrusionOk="0">
                    <a:moveTo>
                      <a:pt x="0" y="0"/>
                    </a:moveTo>
                    <a:cubicBezTo>
                      <a:pt x="34" y="2147"/>
                      <a:pt x="46" y="4309"/>
                      <a:pt x="89" y="6454"/>
                    </a:cubicBezTo>
                    <a:cubicBezTo>
                      <a:pt x="165" y="9179"/>
                      <a:pt x="364" y="11656"/>
                      <a:pt x="647" y="13615"/>
                    </a:cubicBezTo>
                    <a:cubicBezTo>
                      <a:pt x="911" y="15444"/>
                      <a:pt x="1235" y="16750"/>
                      <a:pt x="1598" y="17328"/>
                    </a:cubicBezTo>
                    <a:cubicBezTo>
                      <a:pt x="4530" y="19858"/>
                      <a:pt x="7484" y="21202"/>
                      <a:pt x="10439" y="21394"/>
                    </a:cubicBezTo>
                    <a:cubicBezTo>
                      <a:pt x="13599" y="21600"/>
                      <a:pt x="16760" y="20418"/>
                      <a:pt x="19900" y="17947"/>
                    </a:cubicBezTo>
                    <a:cubicBezTo>
                      <a:pt x="20333" y="17683"/>
                      <a:pt x="20733" y="16360"/>
                      <a:pt x="21029" y="14145"/>
                    </a:cubicBezTo>
                    <a:cubicBezTo>
                      <a:pt x="21330" y="11899"/>
                      <a:pt x="21495" y="8906"/>
                      <a:pt x="21499" y="5835"/>
                    </a:cubicBezTo>
                    <a:cubicBezTo>
                      <a:pt x="21514" y="4537"/>
                      <a:pt x="21578" y="3323"/>
                      <a:pt x="21600" y="2033"/>
                    </a:cubicBezTo>
                    <a:cubicBezTo>
                      <a:pt x="21289" y="4211"/>
                      <a:pt x="20880" y="5571"/>
                      <a:pt x="20433" y="5835"/>
                    </a:cubicBezTo>
                    <a:cubicBezTo>
                      <a:pt x="17118" y="8360"/>
                      <a:pt x="13787" y="9493"/>
                      <a:pt x="10451" y="9283"/>
                    </a:cubicBezTo>
                    <a:cubicBezTo>
                      <a:pt x="7333" y="9086"/>
                      <a:pt x="4223" y="7713"/>
                      <a:pt x="1129" y="5128"/>
                    </a:cubicBezTo>
                    <a:cubicBezTo>
                      <a:pt x="746" y="4537"/>
                      <a:pt x="393" y="3284"/>
                      <a:pt x="114" y="1415"/>
                    </a:cubicBezTo>
                    <a:cubicBezTo>
                      <a:pt x="56" y="1028"/>
                      <a:pt x="50" y="426"/>
                      <a:pt x="0" y="0"/>
                    </a:cubicBezTo>
                    <a:close/>
                  </a:path>
                </a:pathLst>
              </a:custGeom>
              <a:solidFill>
                <a:srgbClr val="1D1C21">
                  <a:alpha val="20000"/>
                </a:srgbClr>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nvGrpSpPr>
              <p:cNvPr id="817" name="Group"/>
              <p:cNvGrpSpPr/>
              <p:nvPr/>
            </p:nvGrpSpPr>
            <p:grpSpPr>
              <a:xfrm>
                <a:off x="9100412" y="0"/>
                <a:ext cx="4298714" cy="1630770"/>
                <a:chOff x="0" y="0"/>
                <a:chExt cx="4298712" cy="1630769"/>
              </a:xfrm>
            </p:grpSpPr>
            <p:sp>
              <p:nvSpPr>
                <p:cNvPr id="808" name="Rectangle"/>
                <p:cNvSpPr/>
                <p:nvPr/>
              </p:nvSpPr>
              <p:spPr>
                <a:xfrm>
                  <a:off x="2019603" y="1060415"/>
                  <a:ext cx="259543" cy="379610"/>
                </a:xfrm>
                <a:prstGeom prst="rect">
                  <a:avLst/>
                </a:pr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09" name="Rectangle"/>
                <p:cNvSpPr/>
                <p:nvPr/>
              </p:nvSpPr>
              <p:spPr>
                <a:xfrm>
                  <a:off x="2019524" y="1060415"/>
                  <a:ext cx="259543" cy="379610"/>
                </a:xfrm>
                <a:prstGeom prst="rect">
                  <a:avLst/>
                </a:prstGeom>
                <a:solidFill>
                  <a:srgbClr val="1D1C21">
                    <a:alpha val="25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10" name="Shape"/>
                <p:cNvSpPr/>
                <p:nvPr/>
              </p:nvSpPr>
              <p:spPr>
                <a:xfrm>
                  <a:off x="137804" y="131024"/>
                  <a:ext cx="4023119" cy="950157"/>
                </a:xfrm>
                <a:custGeom>
                  <a:avLst/>
                  <a:gdLst/>
                  <a:ahLst/>
                  <a:cxnLst>
                    <a:cxn ang="0">
                      <a:pos x="wd2" y="hd2"/>
                    </a:cxn>
                    <a:cxn ang="5400000">
                      <a:pos x="wd2" y="hd2"/>
                    </a:cxn>
                    <a:cxn ang="10800000">
                      <a:pos x="wd2" y="hd2"/>
                    </a:cxn>
                    <a:cxn ang="16200000">
                      <a:pos x="wd2" y="hd2"/>
                    </a:cxn>
                  </a:cxnLst>
                  <a:rect l="0" t="0" r="r" b="b"/>
                  <a:pathLst>
                    <a:path w="21600" h="21556" extrusionOk="0">
                      <a:moveTo>
                        <a:pt x="0" y="60"/>
                      </a:moveTo>
                      <a:lnTo>
                        <a:pt x="21600" y="0"/>
                      </a:lnTo>
                      <a:cubicBezTo>
                        <a:pt x="21384" y="3600"/>
                        <a:pt x="20946" y="6896"/>
                        <a:pt x="20331" y="9547"/>
                      </a:cubicBezTo>
                      <a:cubicBezTo>
                        <a:pt x="19702" y="12253"/>
                        <a:pt x="18960" y="14130"/>
                        <a:pt x="18172" y="15626"/>
                      </a:cubicBezTo>
                      <a:cubicBezTo>
                        <a:pt x="17402" y="17090"/>
                        <a:pt x="16584" y="18203"/>
                        <a:pt x="15750" y="19070"/>
                      </a:cubicBezTo>
                      <a:cubicBezTo>
                        <a:pt x="14183" y="20702"/>
                        <a:pt x="12506" y="21600"/>
                        <a:pt x="10835" y="21554"/>
                      </a:cubicBezTo>
                      <a:cubicBezTo>
                        <a:pt x="8554" y="21491"/>
                        <a:pt x="6314" y="19813"/>
                        <a:pt x="4204" y="16640"/>
                      </a:cubicBezTo>
                      <a:cubicBezTo>
                        <a:pt x="3169" y="15083"/>
                        <a:pt x="2154" y="13140"/>
                        <a:pt x="1360" y="9940"/>
                      </a:cubicBezTo>
                      <a:cubicBezTo>
                        <a:pt x="700" y="7279"/>
                        <a:pt x="225" y="3863"/>
                        <a:pt x="0" y="60"/>
                      </a:cubicBezTo>
                      <a:close/>
                    </a:path>
                  </a:pathLst>
                </a:custGeom>
                <a:solidFill>
                  <a:schemeClr val="tx2"/>
                </a:solidFill>
                <a:ln w="12700" cap="flat">
                  <a:noFill/>
                  <a:miter lim="400000"/>
                </a:ln>
                <a:effectLst/>
              </p:spPr>
              <p:txBody>
                <a:bodyPr wrap="square" lIns="50800" tIns="50800" rIns="50800" bIns="5080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11" name="Shape"/>
                <p:cNvSpPr/>
                <p:nvPr/>
              </p:nvSpPr>
              <p:spPr>
                <a:xfrm>
                  <a:off x="260812" y="270605"/>
                  <a:ext cx="1515817" cy="765930"/>
                </a:xfrm>
                <a:custGeom>
                  <a:avLst/>
                  <a:gdLst/>
                  <a:ahLst/>
                  <a:cxnLst>
                    <a:cxn ang="0">
                      <a:pos x="wd2" y="hd2"/>
                    </a:cxn>
                    <a:cxn ang="5400000">
                      <a:pos x="wd2" y="hd2"/>
                    </a:cxn>
                    <a:cxn ang="10800000">
                      <a:pos x="wd2" y="hd2"/>
                    </a:cxn>
                    <a:cxn ang="16200000">
                      <a:pos x="wd2" y="hd2"/>
                    </a:cxn>
                  </a:cxnLst>
                  <a:rect l="0" t="0" r="r" b="b"/>
                  <a:pathLst>
                    <a:path w="21600" h="21600" extrusionOk="0">
                      <a:moveTo>
                        <a:pt x="4399" y="105"/>
                      </a:moveTo>
                      <a:lnTo>
                        <a:pt x="0" y="0"/>
                      </a:lnTo>
                      <a:cubicBezTo>
                        <a:pt x="1591" y="5450"/>
                        <a:pt x="3890" y="9960"/>
                        <a:pt x="6657" y="13062"/>
                      </a:cubicBezTo>
                      <a:cubicBezTo>
                        <a:pt x="8975" y="15661"/>
                        <a:pt x="11526" y="17181"/>
                        <a:pt x="14075" y="18467"/>
                      </a:cubicBezTo>
                      <a:cubicBezTo>
                        <a:pt x="16547" y="19714"/>
                        <a:pt x="19057" y="20762"/>
                        <a:pt x="21600" y="21600"/>
                      </a:cubicBezTo>
                      <a:cubicBezTo>
                        <a:pt x="18934" y="20656"/>
                        <a:pt x="16363" y="19013"/>
                        <a:pt x="13951" y="16742"/>
                      </a:cubicBezTo>
                      <a:cubicBezTo>
                        <a:pt x="11441" y="14378"/>
                        <a:pt x="9077" y="11314"/>
                        <a:pt x="7121" y="7285"/>
                      </a:cubicBezTo>
                      <a:cubicBezTo>
                        <a:pt x="6069" y="5120"/>
                        <a:pt x="5156" y="2708"/>
                        <a:pt x="4399" y="105"/>
                      </a:cubicBezTo>
                      <a:close/>
                    </a:path>
                  </a:pathLst>
                </a:custGeom>
                <a:solidFill>
                  <a:srgbClr val="FFFFFF">
                    <a:alpha val="10000"/>
                  </a:srgbClr>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12" name="Shape"/>
                <p:cNvSpPr/>
                <p:nvPr/>
              </p:nvSpPr>
              <p:spPr>
                <a:xfrm>
                  <a:off x="2350406" y="195175"/>
                  <a:ext cx="1791535" cy="880838"/>
                </a:xfrm>
                <a:custGeom>
                  <a:avLst/>
                  <a:gdLst/>
                  <a:ahLst/>
                  <a:cxnLst>
                    <a:cxn ang="0">
                      <a:pos x="wd2" y="hd2"/>
                    </a:cxn>
                    <a:cxn ang="5400000">
                      <a:pos x="wd2" y="hd2"/>
                    </a:cxn>
                    <a:cxn ang="10800000">
                      <a:pos x="wd2" y="hd2"/>
                    </a:cxn>
                    <a:cxn ang="16200000">
                      <a:pos x="wd2" y="hd2"/>
                    </a:cxn>
                  </a:cxnLst>
                  <a:rect l="0" t="0" r="r" b="b"/>
                  <a:pathLst>
                    <a:path w="21600" h="21600" extrusionOk="0">
                      <a:moveTo>
                        <a:pt x="16266" y="0"/>
                      </a:moveTo>
                      <a:cubicBezTo>
                        <a:pt x="15615" y="2813"/>
                        <a:pt x="14746" y="5391"/>
                        <a:pt x="13702" y="7643"/>
                      </a:cubicBezTo>
                      <a:cubicBezTo>
                        <a:pt x="12620" y="9977"/>
                        <a:pt x="11360" y="11936"/>
                        <a:pt x="10023" y="13662"/>
                      </a:cubicBezTo>
                      <a:cubicBezTo>
                        <a:pt x="6961" y="17615"/>
                        <a:pt x="3554" y="20289"/>
                        <a:pt x="0" y="21600"/>
                      </a:cubicBezTo>
                      <a:cubicBezTo>
                        <a:pt x="2972" y="21313"/>
                        <a:pt x="5921" y="20436"/>
                        <a:pt x="8715" y="19037"/>
                      </a:cubicBezTo>
                      <a:cubicBezTo>
                        <a:pt x="10586" y="18100"/>
                        <a:pt x="12425" y="16896"/>
                        <a:pt x="14154" y="15314"/>
                      </a:cubicBezTo>
                      <a:cubicBezTo>
                        <a:pt x="15922" y="13696"/>
                        <a:pt x="17590" y="11667"/>
                        <a:pt x="19001" y="8742"/>
                      </a:cubicBezTo>
                      <a:cubicBezTo>
                        <a:pt x="20193" y="6271"/>
                        <a:pt x="21065" y="3271"/>
                        <a:pt x="21600" y="0"/>
                      </a:cubicBezTo>
                      <a:lnTo>
                        <a:pt x="16266" y="0"/>
                      </a:lnTo>
                      <a:close/>
                    </a:path>
                  </a:pathLst>
                </a:custGeom>
                <a:solidFill>
                  <a:srgbClr val="1D1C21">
                    <a:alpha val="25000"/>
                  </a:srgbClr>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13" name="Rounded Rectangle"/>
                <p:cNvSpPr/>
                <p:nvPr/>
              </p:nvSpPr>
              <p:spPr>
                <a:xfrm>
                  <a:off x="36" y="0"/>
                  <a:ext cx="4298676" cy="226744"/>
                </a:xfrm>
                <a:prstGeom prst="roundRect">
                  <a:avLst>
                    <a:gd name="adj" fmla="val 37770"/>
                  </a:avLst>
                </a:pr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14" name="Shape"/>
                <p:cNvSpPr/>
                <p:nvPr/>
              </p:nvSpPr>
              <p:spPr>
                <a:xfrm>
                  <a:off x="0" y="110696"/>
                  <a:ext cx="4298591" cy="116159"/>
                </a:xfrm>
                <a:custGeom>
                  <a:avLst/>
                  <a:gdLst/>
                  <a:ahLst/>
                  <a:cxnLst>
                    <a:cxn ang="0">
                      <a:pos x="wd2" y="hd2"/>
                    </a:cxn>
                    <a:cxn ang="5400000">
                      <a:pos x="wd2" y="hd2"/>
                    </a:cxn>
                    <a:cxn ang="10800000">
                      <a:pos x="wd2" y="hd2"/>
                    </a:cxn>
                    <a:cxn ang="16200000">
                      <a:pos x="wd2" y="hd2"/>
                    </a:cxn>
                  </a:cxnLst>
                  <a:rect l="0" t="0" r="r" b="b"/>
                  <a:pathLst>
                    <a:path w="21600" h="21600" extrusionOk="0">
                      <a:moveTo>
                        <a:pt x="2" y="0"/>
                      </a:moveTo>
                      <a:cubicBezTo>
                        <a:pt x="2" y="180"/>
                        <a:pt x="0" y="296"/>
                        <a:pt x="0" y="474"/>
                      </a:cubicBezTo>
                      <a:cubicBezTo>
                        <a:pt x="0" y="4520"/>
                        <a:pt x="4" y="9368"/>
                        <a:pt x="29" y="11375"/>
                      </a:cubicBezTo>
                      <a:cubicBezTo>
                        <a:pt x="71" y="15613"/>
                        <a:pt x="162" y="18907"/>
                        <a:pt x="276" y="20449"/>
                      </a:cubicBezTo>
                      <a:cubicBezTo>
                        <a:pt x="353" y="21552"/>
                        <a:pt x="468" y="21600"/>
                        <a:pt x="659" y="21600"/>
                      </a:cubicBezTo>
                      <a:lnTo>
                        <a:pt x="20943" y="21600"/>
                      </a:lnTo>
                      <a:cubicBezTo>
                        <a:pt x="21134" y="21600"/>
                        <a:pt x="21247" y="21552"/>
                        <a:pt x="21324" y="20449"/>
                      </a:cubicBezTo>
                      <a:cubicBezTo>
                        <a:pt x="21438" y="18906"/>
                        <a:pt x="21529" y="15613"/>
                        <a:pt x="21571" y="11375"/>
                      </a:cubicBezTo>
                      <a:cubicBezTo>
                        <a:pt x="21596" y="9368"/>
                        <a:pt x="21600" y="4520"/>
                        <a:pt x="21600" y="474"/>
                      </a:cubicBezTo>
                      <a:cubicBezTo>
                        <a:pt x="21600" y="296"/>
                        <a:pt x="21598" y="180"/>
                        <a:pt x="21598" y="0"/>
                      </a:cubicBezTo>
                      <a:cubicBezTo>
                        <a:pt x="21552" y="3291"/>
                        <a:pt x="21483" y="6030"/>
                        <a:pt x="21388" y="7313"/>
                      </a:cubicBezTo>
                      <a:cubicBezTo>
                        <a:pt x="21311" y="8506"/>
                        <a:pt x="21195" y="8464"/>
                        <a:pt x="21002" y="8464"/>
                      </a:cubicBezTo>
                      <a:lnTo>
                        <a:pt x="600" y="8464"/>
                      </a:lnTo>
                      <a:cubicBezTo>
                        <a:pt x="407" y="8464"/>
                        <a:pt x="291" y="8506"/>
                        <a:pt x="214" y="7313"/>
                      </a:cubicBezTo>
                      <a:cubicBezTo>
                        <a:pt x="119" y="6030"/>
                        <a:pt x="48" y="3291"/>
                        <a:pt x="2" y="0"/>
                      </a:cubicBezTo>
                      <a:close/>
                    </a:path>
                  </a:pathLst>
                </a:custGeom>
                <a:solidFill>
                  <a:srgbClr val="1D1C21">
                    <a:alpha val="10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15" name="Circle"/>
                <p:cNvSpPr/>
                <p:nvPr/>
              </p:nvSpPr>
              <p:spPr>
                <a:xfrm>
                  <a:off x="1943093" y="1218207"/>
                  <a:ext cx="412562" cy="412562"/>
                </a:xfrm>
                <a:prstGeom prst="ellipse">
                  <a:avLst/>
                </a:pr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16" name="Circle"/>
                <p:cNvSpPr/>
                <p:nvPr/>
              </p:nvSpPr>
              <p:spPr>
                <a:xfrm>
                  <a:off x="2019603" y="1294717"/>
                  <a:ext cx="259543" cy="259543"/>
                </a:xfrm>
                <a:prstGeom prst="ellipse">
                  <a:avLst/>
                </a:prstGeom>
                <a:solidFill>
                  <a:srgbClr val="FFFFFF">
                    <a:alpha val="10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grpSp>
        <p:sp>
          <p:nvSpPr>
            <p:cNvPr id="819" name="Personal Result"/>
            <p:cNvSpPr txBox="1"/>
            <p:nvPr/>
          </p:nvSpPr>
          <p:spPr>
            <a:xfrm>
              <a:off x="5893222" y="11161926"/>
              <a:ext cx="3429211"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defTabSz="457200">
                <a:defRPr sz="2600" b="0">
                  <a:solidFill>
                    <a:srgbClr val="1D1C21"/>
                  </a:solidFill>
                  <a:latin typeface="DM Sans Medium"/>
                  <a:ea typeface="DM Sans Medium"/>
                  <a:cs typeface="DM Sans Medium"/>
                  <a:sym typeface="DM Sans Medium"/>
                </a:defRPr>
              </a:lvl1pPr>
            </a:lstStyle>
            <a:p>
              <a:r>
                <a:rPr>
                  <a:solidFill>
                    <a:schemeClr val="tx1"/>
                  </a:solidFill>
                </a:rPr>
                <a:t>Personal Result</a:t>
              </a:r>
            </a:p>
          </p:txBody>
        </p:sp>
        <p:sp>
          <p:nvSpPr>
            <p:cNvPr id="820" name="Team Result"/>
            <p:cNvSpPr txBox="1"/>
            <p:nvPr/>
          </p:nvSpPr>
          <p:spPr>
            <a:xfrm>
              <a:off x="14992030" y="11161926"/>
              <a:ext cx="3429211"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defTabSz="457200">
                <a:defRPr sz="2600" b="0">
                  <a:solidFill>
                    <a:srgbClr val="1D1C21"/>
                  </a:solidFill>
                  <a:latin typeface="DM Sans Medium"/>
                  <a:ea typeface="DM Sans Medium"/>
                  <a:cs typeface="DM Sans Medium"/>
                  <a:sym typeface="DM Sans Medium"/>
                </a:defRPr>
              </a:lvl1pPr>
            </a:lstStyle>
            <a:p>
              <a:r>
                <a:rPr dirty="0">
                  <a:solidFill>
                    <a:schemeClr val="tx1"/>
                  </a:solidFill>
                </a:rPr>
                <a:t>Team Result</a:t>
              </a:r>
            </a:p>
          </p:txBody>
        </p:sp>
        <p:sp>
          <p:nvSpPr>
            <p:cNvPr id="821" name="Human Resources Template (HR)"/>
            <p:cNvSpPr txBox="1"/>
            <p:nvPr/>
          </p:nvSpPr>
          <p:spPr>
            <a:xfrm>
              <a:off x="4967708" y="2019599"/>
              <a:ext cx="14448584"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6000" b="0">
                  <a:solidFill>
                    <a:srgbClr val="1D1C21"/>
                  </a:solidFill>
                  <a:latin typeface="+mn-lt"/>
                  <a:ea typeface="+mn-ea"/>
                  <a:cs typeface="+mn-cs"/>
                  <a:sym typeface="DM Sans Bold"/>
                </a:defRPr>
              </a:lvl1pPr>
            </a:lstStyle>
            <a:p>
              <a:r>
                <a:rPr dirty="0">
                  <a:solidFill>
                    <a:schemeClr val="tx1"/>
                  </a:solidFill>
                </a:rPr>
                <a:t>Human Resources Template (HR)</a:t>
              </a:r>
            </a:p>
          </p:txBody>
        </p:sp>
        <p:sp>
          <p:nvSpPr>
            <p:cNvPr id="822"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4182391" y="3379860"/>
              <a:ext cx="16019218" cy="15799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a:t>
              </a:r>
              <a:r>
                <a:rPr dirty="0" err="1">
                  <a:solidFill>
                    <a:schemeClr val="tx2"/>
                  </a:solidFill>
                </a:rPr>
                <a:t>officia</a:t>
              </a:r>
              <a:r>
                <a:rPr dirty="0">
                  <a:solidFill>
                    <a:schemeClr val="tx2"/>
                  </a:solidFill>
                </a:rPr>
                <a:t> </a:t>
              </a:r>
              <a:r>
                <a:rPr dirty="0" err="1">
                  <a:solidFill>
                    <a:schemeClr val="tx2"/>
                  </a:solidFill>
                </a:rPr>
                <a:t>deserunt</a:t>
              </a:r>
              <a:r>
                <a:rPr dirty="0">
                  <a:solidFill>
                    <a:schemeClr val="tx2"/>
                  </a:solidFill>
                </a:rPr>
                <a:t> </a:t>
              </a:r>
              <a:r>
                <a:rPr dirty="0" err="1">
                  <a:solidFill>
                    <a:schemeClr val="tx2"/>
                  </a:solidFill>
                </a:rPr>
                <a:t>mollit</a:t>
              </a:r>
              <a:r>
                <a:rPr dirty="0">
                  <a:solidFill>
                    <a:schemeClr val="tx2"/>
                  </a:solidFill>
                </a:rPr>
                <a:t> </a:t>
              </a:r>
              <a:r>
                <a:rPr dirty="0" err="1">
                  <a:solidFill>
                    <a:schemeClr val="tx2"/>
                  </a:solidFill>
                </a:rPr>
                <a:t>anim</a:t>
              </a:r>
              <a:r>
                <a:rPr dirty="0">
                  <a:solidFill>
                    <a:schemeClr val="tx2"/>
                  </a:solidFill>
                </a:rPr>
                <a:t> id </a:t>
              </a:r>
              <a:r>
                <a:rPr dirty="0" err="1">
                  <a:solidFill>
                    <a:schemeClr val="tx2"/>
                  </a:solidFill>
                </a:rPr>
                <a:t>est</a:t>
              </a:r>
              <a:r>
                <a:rPr dirty="0">
                  <a:solidFill>
                    <a:schemeClr val="tx2"/>
                  </a:solidFill>
                </a:rPr>
                <a:t> </a:t>
              </a:r>
              <a:r>
                <a:rPr dirty="0" err="1">
                  <a:solidFill>
                    <a:schemeClr val="tx2"/>
                  </a:solidFill>
                </a:rPr>
                <a:t>laborum</a:t>
              </a:r>
              <a:r>
                <a:rPr dirty="0">
                  <a:solidFill>
                    <a:schemeClr val="tx2"/>
                  </a:solidFill>
                </a:rPr>
                <a:t>.</a:t>
              </a:r>
            </a:p>
          </p:txBody>
        </p:sp>
      </p:grpSp>
    </p:spTree>
  </p:cSld>
  <p:clrMapOvr>
    <a:masterClrMapping/>
  </p:clrMapOvr>
  <p:transition spd="med"/>
</p:sld>
</file>

<file path=ppt/theme/theme1.xml><?xml version="1.0" encoding="utf-8"?>
<a:theme xmlns:a="http://schemas.openxmlformats.org/drawingml/2006/main" name="White">
  <a:themeElements>
    <a:clrScheme name="027-FlatColour">
      <a:dk1>
        <a:srgbClr val="1D1C21"/>
      </a:dk1>
      <a:lt1>
        <a:srgbClr val="EBECEC"/>
      </a:lt1>
      <a:dk2>
        <a:srgbClr val="516B7E"/>
      </a:dk2>
      <a:lt2>
        <a:srgbClr val="FEFFFE"/>
      </a:lt2>
      <a:accent1>
        <a:srgbClr val="4CADB2"/>
      </a:accent1>
      <a:accent2>
        <a:srgbClr val="3884A3"/>
      </a:accent2>
      <a:accent3>
        <a:srgbClr val="2D506C"/>
      </a:accent3>
      <a:accent4>
        <a:srgbClr val="6A88B6"/>
      </a:accent4>
      <a:accent5>
        <a:srgbClr val="4C5A75"/>
      </a:accent5>
      <a:accent6>
        <a:srgbClr val="4CADB2"/>
      </a:accent6>
      <a:hlink>
        <a:srgbClr val="3884A3"/>
      </a:hlink>
      <a:folHlink>
        <a:srgbClr val="2D506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35</TotalTime>
  <Words>87</Words>
  <Application>Microsoft Macintosh PowerPoint</Application>
  <PresentationFormat>Custom</PresentationFormat>
  <Paragraphs>4</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DM Sans Bold</vt:lpstr>
      <vt:lpstr>DM Sans Medium</vt:lpstr>
      <vt:lpstr>DM Sans Regular</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9</cp:revision>
  <dcterms:modified xsi:type="dcterms:W3CDTF">2020-12-18T07:26:34Z</dcterms:modified>
</cp:coreProperties>
</file>