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DM Sans"/>
      <p:bold r:id="rId12"/>
      <p:boldItalic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DMSans-boldItalic.fntdata"/><Relationship Id="rId12" Type="http://schemas.openxmlformats.org/officeDocument/2006/relationships/font" Target="fonts/DMSans-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3a1500fb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3a1500fb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984060" y="717097"/>
            <a:ext cx="7175882" cy="3700089"/>
            <a:chOff x="2624159" y="1912259"/>
            <a:chExt cx="19135685" cy="9866903"/>
          </a:xfrm>
        </p:grpSpPr>
        <p:sp>
          <p:nvSpPr>
            <p:cNvPr id="57" name="Google Shape;57;p15"/>
            <p:cNvSpPr/>
            <p:nvPr/>
          </p:nvSpPr>
          <p:spPr>
            <a:xfrm>
              <a:off x="12649347" y="5839750"/>
              <a:ext cx="9110497" cy="5939412"/>
            </a:xfrm>
            <a:prstGeom prst="roundRect">
              <a:avLst>
                <a:gd fmla="val 3207" name="adj"/>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8" name="Google Shape;58;p15"/>
            <p:cNvSpPr txBox="1"/>
            <p:nvPr/>
          </p:nvSpPr>
          <p:spPr>
            <a:xfrm>
              <a:off x="14608601" y="6347740"/>
              <a:ext cx="5191988"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Step 2: Comparison</a:t>
              </a:r>
              <a:endParaRPr sz="500"/>
            </a:p>
          </p:txBody>
        </p:sp>
        <p:grpSp>
          <p:nvGrpSpPr>
            <p:cNvPr id="59" name="Google Shape;59;p15"/>
            <p:cNvGrpSpPr/>
            <p:nvPr/>
          </p:nvGrpSpPr>
          <p:grpSpPr>
            <a:xfrm>
              <a:off x="14194783" y="8370848"/>
              <a:ext cx="6019627" cy="2771009"/>
              <a:chOff x="0" y="0"/>
              <a:chExt cx="6019624" cy="2771007"/>
            </a:xfrm>
          </p:grpSpPr>
          <p:sp>
            <p:nvSpPr>
              <p:cNvPr id="60" name="Google Shape;60;p15"/>
              <p:cNvSpPr/>
              <p:nvPr/>
            </p:nvSpPr>
            <p:spPr>
              <a:xfrm>
                <a:off x="767007" y="570707"/>
                <a:ext cx="386963" cy="100100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1" name="Google Shape;61;p15"/>
              <p:cNvSpPr/>
              <p:nvPr/>
            </p:nvSpPr>
            <p:spPr>
              <a:xfrm>
                <a:off x="4865577" y="0"/>
                <a:ext cx="386963" cy="1001000"/>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62" name="Google Shape;62;p15"/>
              <p:cNvGrpSpPr/>
              <p:nvPr/>
            </p:nvGrpSpPr>
            <p:grpSpPr>
              <a:xfrm>
                <a:off x="0" y="989952"/>
                <a:ext cx="6019624" cy="1781055"/>
                <a:chOff x="0" y="0"/>
                <a:chExt cx="6019623" cy="1781053"/>
              </a:xfrm>
            </p:grpSpPr>
            <p:sp>
              <p:nvSpPr>
                <p:cNvPr id="63" name="Google Shape;63;p15"/>
                <p:cNvSpPr/>
                <p:nvPr/>
              </p:nvSpPr>
              <p:spPr>
                <a:xfrm rot="-462070">
                  <a:off x="944243" y="854489"/>
                  <a:ext cx="4129671" cy="124380"/>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rot="-462070">
                  <a:off x="944242" y="854488"/>
                  <a:ext cx="4129671" cy="124380"/>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p:nvPr/>
              </p:nvSpPr>
              <p:spPr>
                <a:xfrm>
                  <a:off x="2311601" y="704296"/>
                  <a:ext cx="1374307" cy="1076757"/>
                </a:xfrm>
                <a:custGeom>
                  <a:rect b="b" l="l" r="r" t="t"/>
                  <a:pathLst>
                    <a:path extrusionOk="0" h="21352" w="21301">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6" name="Google Shape;66;p15"/>
                <p:cNvSpPr/>
                <p:nvPr/>
              </p:nvSpPr>
              <p:spPr>
                <a:xfrm>
                  <a:off x="2907704" y="819560"/>
                  <a:ext cx="185346" cy="185346"/>
                </a:xfrm>
                <a:prstGeom prst="ellipse">
                  <a:avLst/>
                </a:pr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a:off x="2942077" y="853932"/>
                  <a:ext cx="116601" cy="116601"/>
                </a:xfrm>
                <a:prstGeom prst="ellipse">
                  <a:avLst/>
                </a:prstGeom>
                <a:solidFill>
                  <a:srgbClr val="1D1C21">
                    <a:alpha val="14901"/>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68" name="Google Shape;68;p15"/>
                <p:cNvGrpSpPr/>
                <p:nvPr/>
              </p:nvGrpSpPr>
              <p:grpSpPr>
                <a:xfrm>
                  <a:off x="0" y="554892"/>
                  <a:ext cx="1931219" cy="732632"/>
                  <a:chOff x="0" y="0"/>
                  <a:chExt cx="1931218" cy="732631"/>
                </a:xfrm>
              </p:grpSpPr>
              <p:sp>
                <p:nvSpPr>
                  <p:cNvPr id="69" name="Google Shape;69;p15"/>
                  <p:cNvSpPr/>
                  <p:nvPr/>
                </p:nvSpPr>
                <p:spPr>
                  <a:xfrm>
                    <a:off x="907316" y="476396"/>
                    <a:ext cx="116601" cy="170542"/>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0" name="Google Shape;70;p15"/>
                  <p:cNvSpPr/>
                  <p:nvPr/>
                </p:nvSpPr>
                <p:spPr>
                  <a:xfrm>
                    <a:off x="907280" y="476396"/>
                    <a:ext cx="116602" cy="170542"/>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1" name="Google Shape;71;p15"/>
                  <p:cNvSpPr/>
                  <p:nvPr/>
                </p:nvSpPr>
                <p:spPr>
                  <a:xfrm>
                    <a:off x="61909" y="58863"/>
                    <a:ext cx="1807406" cy="426863"/>
                  </a:xfrm>
                  <a:custGeom>
                    <a:rect b="b" l="l" r="r" t="t"/>
                    <a:pathLst>
                      <a:path extrusionOk="0" h="21556" w="2160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a:off x="117171" y="121570"/>
                    <a:ext cx="680988" cy="344098"/>
                  </a:xfrm>
                  <a:custGeom>
                    <a:rect b="b" l="l" r="r" t="t"/>
                    <a:pathLst>
                      <a:path extrusionOk="0" h="21600" w="2160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9803"/>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p:nvPr/>
                </p:nvSpPr>
                <p:spPr>
                  <a:xfrm>
                    <a:off x="1055931" y="87683"/>
                    <a:ext cx="804856" cy="395722"/>
                  </a:xfrm>
                  <a:custGeom>
                    <a:rect b="b" l="l" r="r" t="t"/>
                    <a:pathLst>
                      <a:path extrusionOk="0" h="21600" w="2160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470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5"/>
                  <p:cNvSpPr/>
                  <p:nvPr/>
                </p:nvSpPr>
                <p:spPr>
                  <a:xfrm>
                    <a:off x="16" y="0"/>
                    <a:ext cx="1931202" cy="101866"/>
                  </a:xfrm>
                  <a:prstGeom prst="roundRect">
                    <a:avLst>
                      <a:gd fmla="val 37770" name="adj"/>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5"/>
                  <p:cNvSpPr/>
                  <p:nvPr/>
                </p:nvSpPr>
                <p:spPr>
                  <a:xfrm>
                    <a:off x="0" y="49730"/>
                    <a:ext cx="1931163" cy="52186"/>
                  </a:xfrm>
                  <a:custGeom>
                    <a:rect b="b" l="l" r="r" t="t"/>
                    <a:pathLst>
                      <a:path extrusionOk="0" h="21600" w="2160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6" name="Google Shape;76;p15"/>
                  <p:cNvSpPr/>
                  <p:nvPr/>
                </p:nvSpPr>
                <p:spPr>
                  <a:xfrm>
                    <a:off x="872944" y="547285"/>
                    <a:ext cx="185346" cy="185346"/>
                  </a:xfrm>
                  <a:prstGeom prst="ellipse">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7" name="Google Shape;77;p15"/>
                  <p:cNvSpPr/>
                  <p:nvPr/>
                </p:nvSpPr>
                <p:spPr>
                  <a:xfrm>
                    <a:off x="907316" y="581658"/>
                    <a:ext cx="116601" cy="116601"/>
                  </a:xfrm>
                  <a:prstGeom prst="ellipse">
                    <a:avLst/>
                  </a:prstGeom>
                  <a:solidFill>
                    <a:srgbClr val="FFFFFF">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78" name="Google Shape;78;p15"/>
                <p:cNvSpPr/>
                <p:nvPr/>
              </p:nvSpPr>
              <p:spPr>
                <a:xfrm>
                  <a:off x="3404767" y="1741399"/>
                  <a:ext cx="278593" cy="39632"/>
                </a:xfrm>
                <a:custGeom>
                  <a:rect b="b" l="l" r="r" t="t"/>
                  <a:pathLst>
                    <a:path extrusionOk="0" h="21417" w="2160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9" name="Google Shape;79;p15"/>
                <p:cNvSpPr/>
                <p:nvPr/>
              </p:nvSpPr>
              <p:spPr>
                <a:xfrm flipH="1">
                  <a:off x="2314614" y="1741399"/>
                  <a:ext cx="278592" cy="39632"/>
                </a:xfrm>
                <a:custGeom>
                  <a:rect b="b" l="l" r="r" t="t"/>
                  <a:pathLst>
                    <a:path extrusionOk="0" h="21417" w="2160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80" name="Google Shape;80;p15"/>
                <p:cNvGrpSpPr/>
                <p:nvPr/>
              </p:nvGrpSpPr>
              <p:grpSpPr>
                <a:xfrm>
                  <a:off x="4088404" y="0"/>
                  <a:ext cx="1931219" cy="732632"/>
                  <a:chOff x="0" y="0"/>
                  <a:chExt cx="1931218" cy="732631"/>
                </a:xfrm>
              </p:grpSpPr>
              <p:sp>
                <p:nvSpPr>
                  <p:cNvPr id="81" name="Google Shape;81;p15"/>
                  <p:cNvSpPr/>
                  <p:nvPr/>
                </p:nvSpPr>
                <p:spPr>
                  <a:xfrm>
                    <a:off x="907316" y="476396"/>
                    <a:ext cx="116601" cy="170542"/>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2" name="Google Shape;82;p15"/>
                  <p:cNvSpPr/>
                  <p:nvPr/>
                </p:nvSpPr>
                <p:spPr>
                  <a:xfrm>
                    <a:off x="907316" y="476396"/>
                    <a:ext cx="116602" cy="170542"/>
                  </a:xfrm>
                  <a:prstGeom prst="rect">
                    <a:avLst/>
                  </a:prstGeom>
                  <a:solidFill>
                    <a:srgbClr val="1D1C21">
                      <a:alpha val="24705"/>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3" name="Google Shape;83;p15"/>
                  <p:cNvSpPr/>
                  <p:nvPr/>
                </p:nvSpPr>
                <p:spPr>
                  <a:xfrm>
                    <a:off x="61909" y="58863"/>
                    <a:ext cx="1807406" cy="426863"/>
                  </a:xfrm>
                  <a:custGeom>
                    <a:rect b="b" l="l" r="r" t="t"/>
                    <a:pathLst>
                      <a:path extrusionOk="0" h="21556" w="2160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dk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4" name="Google Shape;84;p15"/>
                  <p:cNvSpPr/>
                  <p:nvPr/>
                </p:nvSpPr>
                <p:spPr>
                  <a:xfrm>
                    <a:off x="117171" y="121570"/>
                    <a:ext cx="680988" cy="344098"/>
                  </a:xfrm>
                  <a:custGeom>
                    <a:rect b="b" l="l" r="r" t="t"/>
                    <a:pathLst>
                      <a:path extrusionOk="0" h="21600" w="2160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9803"/>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5" name="Google Shape;85;p15"/>
                  <p:cNvSpPr/>
                  <p:nvPr/>
                </p:nvSpPr>
                <p:spPr>
                  <a:xfrm>
                    <a:off x="1055931" y="87683"/>
                    <a:ext cx="804856" cy="395722"/>
                  </a:xfrm>
                  <a:custGeom>
                    <a:rect b="b" l="l" r="r" t="t"/>
                    <a:pathLst>
                      <a:path extrusionOk="0" h="21600" w="2160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470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6" name="Google Shape;86;p15"/>
                  <p:cNvSpPr/>
                  <p:nvPr/>
                </p:nvSpPr>
                <p:spPr>
                  <a:xfrm>
                    <a:off x="16" y="0"/>
                    <a:ext cx="1931202" cy="101866"/>
                  </a:xfrm>
                  <a:prstGeom prst="roundRect">
                    <a:avLst>
                      <a:gd fmla="val 37770" name="adj"/>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7" name="Google Shape;87;p15"/>
                  <p:cNvSpPr/>
                  <p:nvPr/>
                </p:nvSpPr>
                <p:spPr>
                  <a:xfrm>
                    <a:off x="0" y="49730"/>
                    <a:ext cx="1931163" cy="52186"/>
                  </a:xfrm>
                  <a:custGeom>
                    <a:rect b="b" l="l" r="r" t="t"/>
                    <a:pathLst>
                      <a:path extrusionOk="0" h="21600" w="2160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8" name="Google Shape;88;p15"/>
                  <p:cNvSpPr/>
                  <p:nvPr/>
                </p:nvSpPr>
                <p:spPr>
                  <a:xfrm>
                    <a:off x="872944" y="547285"/>
                    <a:ext cx="185346" cy="185346"/>
                  </a:xfrm>
                  <a:prstGeom prst="ellipse">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9" name="Google Shape;89;p15"/>
                  <p:cNvSpPr/>
                  <p:nvPr/>
                </p:nvSpPr>
                <p:spPr>
                  <a:xfrm>
                    <a:off x="907316" y="581658"/>
                    <a:ext cx="116601" cy="116601"/>
                  </a:xfrm>
                  <a:prstGeom prst="ellipse">
                    <a:avLst/>
                  </a:prstGeom>
                  <a:solidFill>
                    <a:srgbClr val="FFFFFF">
                      <a:alpha val="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grpSp>
        <p:sp>
          <p:nvSpPr>
            <p:cNvPr id="90" name="Google Shape;90;p15"/>
            <p:cNvSpPr txBox="1"/>
            <p:nvPr/>
          </p:nvSpPr>
          <p:spPr>
            <a:xfrm>
              <a:off x="13208369" y="7174594"/>
              <a:ext cx="7992452" cy="841256"/>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a:t>
              </a:r>
              <a:endParaRPr sz="500"/>
            </a:p>
          </p:txBody>
        </p:sp>
        <p:sp>
          <p:nvSpPr>
            <p:cNvPr id="91" name="Google Shape;91;p15"/>
            <p:cNvSpPr/>
            <p:nvPr/>
          </p:nvSpPr>
          <p:spPr>
            <a:xfrm>
              <a:off x="2624159" y="5839750"/>
              <a:ext cx="9110497" cy="5939412"/>
            </a:xfrm>
            <a:prstGeom prst="roundRect">
              <a:avLst>
                <a:gd fmla="val 3207" name="adj"/>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2" name="Google Shape;92;p15"/>
            <p:cNvSpPr txBox="1"/>
            <p:nvPr/>
          </p:nvSpPr>
          <p:spPr>
            <a:xfrm>
              <a:off x="5257786" y="6347740"/>
              <a:ext cx="3843244" cy="65659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400"/>
                <a:buFont typeface="DM Sans"/>
                <a:buNone/>
              </a:pPr>
              <a:r>
                <a:rPr b="1" i="0" lang="en-GB" sz="1400" u="none" cap="none" strike="noStrike">
                  <a:solidFill>
                    <a:schemeClr val="dk1"/>
                  </a:solidFill>
                  <a:latin typeface="DM Sans"/>
                  <a:ea typeface="DM Sans"/>
                  <a:cs typeface="DM Sans"/>
                  <a:sym typeface="DM Sans"/>
                </a:rPr>
                <a:t>Step 1: Search</a:t>
              </a:r>
              <a:endParaRPr sz="500"/>
            </a:p>
          </p:txBody>
        </p:sp>
        <p:grpSp>
          <p:nvGrpSpPr>
            <p:cNvPr id="93" name="Google Shape;93;p15"/>
            <p:cNvGrpSpPr/>
            <p:nvPr/>
          </p:nvGrpSpPr>
          <p:grpSpPr>
            <a:xfrm>
              <a:off x="3657309" y="8814236"/>
              <a:ext cx="7044196" cy="2516365"/>
              <a:chOff x="-1" y="-1"/>
              <a:chExt cx="7044193" cy="2516362"/>
            </a:xfrm>
          </p:grpSpPr>
          <p:sp>
            <p:nvSpPr>
              <p:cNvPr id="94" name="Google Shape;94;p15"/>
              <p:cNvSpPr/>
              <p:nvPr/>
            </p:nvSpPr>
            <p:spPr>
              <a:xfrm>
                <a:off x="695992" y="410734"/>
                <a:ext cx="329923" cy="853447"/>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5" name="Google Shape;95;p15"/>
              <p:cNvSpPr/>
              <p:nvPr/>
            </p:nvSpPr>
            <p:spPr>
              <a:xfrm>
                <a:off x="1908052"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6" name="Google Shape;96;p15"/>
              <p:cNvSpPr/>
              <p:nvPr/>
            </p:nvSpPr>
            <p:spPr>
              <a:xfrm>
                <a:off x="2510580"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7" name="Google Shape;97;p15"/>
              <p:cNvSpPr/>
              <p:nvPr/>
            </p:nvSpPr>
            <p:spPr>
              <a:xfrm>
                <a:off x="3113108"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8" name="Google Shape;98;p15"/>
              <p:cNvSpPr/>
              <p:nvPr/>
            </p:nvSpPr>
            <p:spPr>
              <a:xfrm>
                <a:off x="3715636"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9" name="Google Shape;99;p15"/>
              <p:cNvSpPr/>
              <p:nvPr/>
            </p:nvSpPr>
            <p:spPr>
              <a:xfrm>
                <a:off x="4318163"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0" name="Google Shape;100;p15"/>
              <p:cNvSpPr/>
              <p:nvPr/>
            </p:nvSpPr>
            <p:spPr>
              <a:xfrm>
                <a:off x="4920692"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nvGrpSpPr>
              <p:cNvPr id="101" name="Google Shape;101;p15"/>
              <p:cNvGrpSpPr/>
              <p:nvPr/>
            </p:nvGrpSpPr>
            <p:grpSpPr>
              <a:xfrm>
                <a:off x="-1" y="-1"/>
                <a:ext cx="2528293" cy="2516362"/>
                <a:chOff x="-1" y="0"/>
                <a:chExt cx="2528292" cy="2516360"/>
              </a:xfrm>
            </p:grpSpPr>
            <p:sp>
              <p:nvSpPr>
                <p:cNvPr id="102" name="Google Shape;102;p15"/>
                <p:cNvSpPr/>
                <p:nvPr/>
              </p:nvSpPr>
              <p:spPr>
                <a:xfrm rot="2700000">
                  <a:off x="1343585" y="1441807"/>
                  <a:ext cx="367115" cy="152806"/>
                </a:xfrm>
                <a:prstGeom prst="rect">
                  <a:avLst/>
                </a:pr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3" name="Google Shape;103;p15"/>
                <p:cNvSpPr/>
                <p:nvPr/>
              </p:nvSpPr>
              <p:spPr>
                <a:xfrm rot="2700000">
                  <a:off x="1340590" y="1441807"/>
                  <a:ext cx="367115" cy="152806"/>
                </a:xfrm>
                <a:prstGeom prst="rect">
                  <a:avLst/>
                </a:prstGeom>
                <a:solidFill>
                  <a:srgbClr val="1D1C21">
                    <a:alpha val="49803"/>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4" name="Google Shape;104;p15"/>
                <p:cNvSpPr/>
                <p:nvPr/>
              </p:nvSpPr>
              <p:spPr>
                <a:xfrm rot="-2700000">
                  <a:off x="1845048" y="1358940"/>
                  <a:ext cx="288250" cy="1236605"/>
                </a:xfrm>
                <a:prstGeom prst="roundRect">
                  <a:avLst>
                    <a:gd fmla="val 21171" name="adj"/>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5" name="Google Shape;105;p15"/>
                <p:cNvSpPr/>
                <p:nvPr/>
              </p:nvSpPr>
              <p:spPr>
                <a:xfrm>
                  <a:off x="-1" y="0"/>
                  <a:ext cx="1690783" cy="1690733"/>
                </a:xfrm>
                <a:custGeom>
                  <a:rect b="b" l="l" r="r" t="t"/>
                  <a:pathLst>
                    <a:path extrusionOk="0" h="20595" w="19679">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15"/>
                <p:cNvSpPr/>
                <p:nvPr/>
              </p:nvSpPr>
              <p:spPr>
                <a:xfrm>
                  <a:off x="874571" y="236084"/>
                  <a:ext cx="581437" cy="608317"/>
                </a:xfrm>
                <a:custGeom>
                  <a:rect b="b" l="l" r="r" t="t"/>
                  <a:pathLst>
                    <a:path extrusionOk="0" h="21529" w="21478">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rgbClr val="EBEC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07" name="Google Shape;107;p15"/>
              <p:cNvSpPr/>
              <p:nvPr/>
            </p:nvSpPr>
            <p:spPr>
              <a:xfrm>
                <a:off x="5523220"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15"/>
              <p:cNvSpPr/>
              <p:nvPr/>
            </p:nvSpPr>
            <p:spPr>
              <a:xfrm>
                <a:off x="6125748"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15"/>
              <p:cNvSpPr/>
              <p:nvPr/>
            </p:nvSpPr>
            <p:spPr>
              <a:xfrm>
                <a:off x="6728277" y="428852"/>
                <a:ext cx="315915" cy="817211"/>
              </a:xfrm>
              <a:custGeom>
                <a:rect b="b" l="l" r="r" t="t"/>
                <a:pathLst>
                  <a:path extrusionOk="0" h="21580" w="21055">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110" name="Google Shape;110;p15"/>
            <p:cNvSpPr txBox="1"/>
            <p:nvPr/>
          </p:nvSpPr>
          <p:spPr>
            <a:xfrm>
              <a:off x="3183181" y="7174594"/>
              <a:ext cx="7992452" cy="841256"/>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a:t>
              </a:r>
              <a:endParaRPr sz="500"/>
            </a:p>
          </p:txBody>
        </p:sp>
        <p:sp>
          <p:nvSpPr>
            <p:cNvPr id="111" name="Google Shape;111;p15"/>
            <p:cNvSpPr txBox="1"/>
            <p:nvPr/>
          </p:nvSpPr>
          <p:spPr>
            <a:xfrm>
              <a:off x="4967708" y="1912259"/>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Human Resources Template (HR)</a:t>
              </a:r>
              <a:endParaRPr sz="500"/>
            </a:p>
          </p:txBody>
        </p:sp>
        <p:sp>
          <p:nvSpPr>
            <p:cNvPr id="112" name="Google Shape;112;p15"/>
            <p:cNvSpPr txBox="1"/>
            <p:nvPr/>
          </p:nvSpPr>
          <p:spPr>
            <a:xfrm>
              <a:off x="4182391" y="3272520"/>
              <a:ext cx="16019218" cy="157992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