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4"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87B3785-8342-314F-84A4-C7442DF8A701}"/>
              </a:ext>
            </a:extLst>
          </p:cNvPr>
          <p:cNvGrpSpPr/>
          <p:nvPr/>
        </p:nvGrpSpPr>
        <p:grpSpPr>
          <a:xfrm>
            <a:off x="1399551" y="1668542"/>
            <a:ext cx="10205698" cy="6759977"/>
            <a:chOff x="1399551" y="1668542"/>
            <a:chExt cx="10205698" cy="6759977"/>
          </a:xfrm>
        </p:grpSpPr>
        <p:sp>
          <p:nvSpPr>
            <p:cNvPr id="806" name="Rounded Rectangle"/>
            <p:cNvSpPr/>
            <p:nvPr/>
          </p:nvSpPr>
          <p:spPr>
            <a:xfrm>
              <a:off x="6746318" y="4740133"/>
              <a:ext cx="4858931" cy="3688386"/>
            </a:xfrm>
            <a:prstGeom prst="roundRect">
              <a:avLst>
                <a:gd name="adj" fmla="val 2755"/>
              </a:avLst>
            </a:prstGeom>
            <a:solidFill>
              <a:schemeClr val="bg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07" name="Step 2: Comparison"/>
            <p:cNvSpPr txBox="1"/>
            <p:nvPr/>
          </p:nvSpPr>
          <p:spPr>
            <a:xfrm>
              <a:off x="7297332" y="5099961"/>
              <a:ext cx="3756904" cy="42404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a:defRPr sz="2400" b="0">
                  <a:solidFill>
                    <a:srgbClr val="1D1C21"/>
                  </a:solidFill>
                  <a:latin typeface="+mn-lt"/>
                  <a:ea typeface="+mn-ea"/>
                  <a:cs typeface="+mn-cs"/>
                  <a:sym typeface="DM Sans Bold"/>
                </a:defRPr>
              </a:lvl1pPr>
            </a:lstStyle>
            <a:p>
              <a:r>
                <a:rPr>
                  <a:solidFill>
                    <a:schemeClr val="tx1"/>
                  </a:solidFill>
                </a:rPr>
                <a:t>Step 2: Comparison</a:t>
              </a:r>
            </a:p>
          </p:txBody>
        </p:sp>
        <p:grpSp>
          <p:nvGrpSpPr>
            <p:cNvPr id="838" name="Group"/>
            <p:cNvGrpSpPr/>
            <p:nvPr/>
          </p:nvGrpSpPr>
          <p:grpSpPr>
            <a:xfrm>
              <a:off x="7570549" y="6534551"/>
              <a:ext cx="3210470" cy="1477873"/>
              <a:chOff x="-2" y="0"/>
              <a:chExt cx="3210469" cy="1477871"/>
            </a:xfrm>
          </p:grpSpPr>
          <p:sp>
            <p:nvSpPr>
              <p:cNvPr id="808" name="Shape"/>
              <p:cNvSpPr/>
              <p:nvPr/>
            </p:nvSpPr>
            <p:spPr>
              <a:xfrm>
                <a:off x="409070" y="304377"/>
                <a:ext cx="206381" cy="53386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09" name="Shape"/>
              <p:cNvSpPr/>
              <p:nvPr/>
            </p:nvSpPr>
            <p:spPr>
              <a:xfrm>
                <a:off x="2594974" y="0"/>
                <a:ext cx="206381" cy="53386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837" name="Group"/>
              <p:cNvGrpSpPr/>
              <p:nvPr/>
            </p:nvGrpSpPr>
            <p:grpSpPr>
              <a:xfrm>
                <a:off x="-2" y="527974"/>
                <a:ext cx="3210469" cy="949897"/>
                <a:chOff x="-1" y="0"/>
                <a:chExt cx="3210467" cy="949895"/>
              </a:xfrm>
            </p:grpSpPr>
            <p:sp>
              <p:nvSpPr>
                <p:cNvPr id="810" name="Rectangle"/>
                <p:cNvSpPr/>
                <p:nvPr/>
              </p:nvSpPr>
              <p:spPr>
                <a:xfrm rot="21137930">
                  <a:off x="503596" y="455727"/>
                  <a:ext cx="2202492" cy="66337"/>
                </a:xfrm>
                <a:prstGeom prst="rect">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11" name="Rectangle"/>
                <p:cNvSpPr/>
                <p:nvPr/>
              </p:nvSpPr>
              <p:spPr>
                <a:xfrm rot="21137930">
                  <a:off x="503596" y="456734"/>
                  <a:ext cx="2202492" cy="66337"/>
                </a:xfrm>
                <a:prstGeom prst="rect">
                  <a:avLst/>
                </a:prstGeom>
                <a:solidFill>
                  <a:srgbClr val="1D1C21">
                    <a:alpha val="25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12" name="Shape"/>
                <p:cNvSpPr/>
                <p:nvPr/>
              </p:nvSpPr>
              <p:spPr>
                <a:xfrm>
                  <a:off x="1232854" y="375625"/>
                  <a:ext cx="732964" cy="574270"/>
                </a:xfrm>
                <a:custGeom>
                  <a:avLst/>
                  <a:gdLst/>
                  <a:ahLst/>
                  <a:cxnLst>
                    <a:cxn ang="0">
                      <a:pos x="wd2" y="hd2"/>
                    </a:cxn>
                    <a:cxn ang="5400000">
                      <a:pos x="wd2" y="hd2"/>
                    </a:cxn>
                    <a:cxn ang="10800000">
                      <a:pos x="wd2" y="hd2"/>
                    </a:cxn>
                    <a:cxn ang="16200000">
                      <a:pos x="wd2" y="hd2"/>
                    </a:cxn>
                  </a:cxnLst>
                  <a:rect l="0" t="0" r="r" b="b"/>
                  <a:pathLst>
                    <a:path w="21301" h="21352" extrusionOk="0">
                      <a:moveTo>
                        <a:pt x="8584" y="723"/>
                      </a:moveTo>
                      <a:cubicBezTo>
                        <a:pt x="7874" y="1259"/>
                        <a:pt x="7318" y="2064"/>
                        <a:pt x="6928" y="2994"/>
                      </a:cubicBezTo>
                      <a:cubicBezTo>
                        <a:pt x="6233" y="4655"/>
                        <a:pt x="6110" y="6611"/>
                        <a:pt x="5438" y="8288"/>
                      </a:cubicBezTo>
                      <a:cubicBezTo>
                        <a:pt x="4897" y="9638"/>
                        <a:pt x="4041" y="10714"/>
                        <a:pt x="3196" y="11775"/>
                      </a:cubicBezTo>
                      <a:cubicBezTo>
                        <a:pt x="2383" y="12798"/>
                        <a:pt x="1564" y="13831"/>
                        <a:pt x="978" y="15084"/>
                      </a:cubicBezTo>
                      <a:cubicBezTo>
                        <a:pt x="173" y="16802"/>
                        <a:pt x="-149" y="18820"/>
                        <a:pt x="65" y="20804"/>
                      </a:cubicBezTo>
                      <a:cubicBezTo>
                        <a:pt x="80" y="20904"/>
                        <a:pt x="120" y="20995"/>
                        <a:pt x="176" y="21066"/>
                      </a:cubicBezTo>
                      <a:cubicBezTo>
                        <a:pt x="229" y="21133"/>
                        <a:pt x="294" y="21181"/>
                        <a:pt x="367" y="21203"/>
                      </a:cubicBezTo>
                      <a:cubicBezTo>
                        <a:pt x="953" y="21295"/>
                        <a:pt x="1543" y="21345"/>
                        <a:pt x="2134" y="21352"/>
                      </a:cubicBezTo>
                      <a:cubicBezTo>
                        <a:pt x="2766" y="21359"/>
                        <a:pt x="3397" y="21317"/>
                        <a:pt x="4025" y="21225"/>
                      </a:cubicBezTo>
                      <a:cubicBezTo>
                        <a:pt x="4111" y="21216"/>
                        <a:pt x="4192" y="21167"/>
                        <a:pt x="4251" y="21086"/>
                      </a:cubicBezTo>
                      <a:cubicBezTo>
                        <a:pt x="4311" y="21003"/>
                        <a:pt x="4344" y="20894"/>
                        <a:pt x="4345" y="20781"/>
                      </a:cubicBezTo>
                      <a:cubicBezTo>
                        <a:pt x="4423" y="19579"/>
                        <a:pt x="4890" y="18474"/>
                        <a:pt x="5630" y="17728"/>
                      </a:cubicBezTo>
                      <a:cubicBezTo>
                        <a:pt x="6337" y="17017"/>
                        <a:pt x="7205" y="16702"/>
                        <a:pt x="8064" y="16495"/>
                      </a:cubicBezTo>
                      <a:cubicBezTo>
                        <a:pt x="9761" y="16088"/>
                        <a:pt x="11540" y="16088"/>
                        <a:pt x="13237" y="16495"/>
                      </a:cubicBezTo>
                      <a:cubicBezTo>
                        <a:pt x="14096" y="16702"/>
                        <a:pt x="14964" y="17017"/>
                        <a:pt x="15671" y="17728"/>
                      </a:cubicBezTo>
                      <a:cubicBezTo>
                        <a:pt x="16412" y="18474"/>
                        <a:pt x="16878" y="19579"/>
                        <a:pt x="16956" y="20781"/>
                      </a:cubicBezTo>
                      <a:cubicBezTo>
                        <a:pt x="16957" y="20894"/>
                        <a:pt x="16990" y="21003"/>
                        <a:pt x="17050" y="21086"/>
                      </a:cubicBezTo>
                      <a:cubicBezTo>
                        <a:pt x="17109" y="21167"/>
                        <a:pt x="17190" y="21216"/>
                        <a:pt x="17276" y="21225"/>
                      </a:cubicBezTo>
                      <a:cubicBezTo>
                        <a:pt x="17904" y="21317"/>
                        <a:pt x="18535" y="21359"/>
                        <a:pt x="19167" y="21352"/>
                      </a:cubicBezTo>
                      <a:cubicBezTo>
                        <a:pt x="19758" y="21345"/>
                        <a:pt x="20348" y="21295"/>
                        <a:pt x="20935" y="21203"/>
                      </a:cubicBezTo>
                      <a:cubicBezTo>
                        <a:pt x="21007" y="21181"/>
                        <a:pt x="21072" y="21133"/>
                        <a:pt x="21125" y="21066"/>
                      </a:cubicBezTo>
                      <a:cubicBezTo>
                        <a:pt x="21181" y="20995"/>
                        <a:pt x="21221" y="20904"/>
                        <a:pt x="21236" y="20804"/>
                      </a:cubicBezTo>
                      <a:cubicBezTo>
                        <a:pt x="21451" y="18820"/>
                        <a:pt x="21129" y="16802"/>
                        <a:pt x="20323" y="15084"/>
                      </a:cubicBezTo>
                      <a:cubicBezTo>
                        <a:pt x="19736" y="13831"/>
                        <a:pt x="18916" y="12798"/>
                        <a:pt x="18102" y="11775"/>
                      </a:cubicBezTo>
                      <a:cubicBezTo>
                        <a:pt x="17258" y="10715"/>
                        <a:pt x="16404" y="9638"/>
                        <a:pt x="15864" y="8288"/>
                      </a:cubicBezTo>
                      <a:cubicBezTo>
                        <a:pt x="15192" y="6611"/>
                        <a:pt x="15069" y="4655"/>
                        <a:pt x="14373" y="2994"/>
                      </a:cubicBezTo>
                      <a:cubicBezTo>
                        <a:pt x="13983" y="2063"/>
                        <a:pt x="13425" y="1260"/>
                        <a:pt x="12714" y="723"/>
                      </a:cubicBezTo>
                      <a:cubicBezTo>
                        <a:pt x="11439" y="-241"/>
                        <a:pt x="9858" y="-240"/>
                        <a:pt x="8584" y="723"/>
                      </a:cubicBezTo>
                      <a:close/>
                    </a:path>
                  </a:pathLst>
                </a:custGeom>
                <a:solidFill>
                  <a:schemeClr val="tx2"/>
                </a:solidFill>
                <a:ln w="3175" cap="flat">
                  <a:noFill/>
                  <a:miter lim="400000"/>
                </a:ln>
                <a:effectLst/>
              </p:spPr>
              <p:txBody>
                <a:bodyPr wrap="square" lIns="27093" tIns="27093" rIns="27093" bIns="27093"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13" name="Circle"/>
                <p:cNvSpPr/>
                <p:nvPr/>
              </p:nvSpPr>
              <p:spPr>
                <a:xfrm>
                  <a:off x="1550775" y="437098"/>
                  <a:ext cx="98852" cy="98852"/>
                </a:xfrm>
                <a:prstGeom prst="ellipse">
                  <a:avLst/>
                </a:prstGeom>
                <a:solidFill>
                  <a:srgbClr val="1D1C21">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14" name="Circle"/>
                <p:cNvSpPr/>
                <p:nvPr/>
              </p:nvSpPr>
              <p:spPr>
                <a:xfrm>
                  <a:off x="1569108" y="455430"/>
                  <a:ext cx="62187" cy="62188"/>
                </a:xfrm>
                <a:prstGeom prst="ellipse">
                  <a:avLst/>
                </a:prstGeom>
                <a:solidFill>
                  <a:srgbClr val="1D1C21">
                    <a:alpha val="15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824" name="Group"/>
                <p:cNvGrpSpPr/>
                <p:nvPr/>
              </p:nvGrpSpPr>
              <p:grpSpPr>
                <a:xfrm>
                  <a:off x="-1" y="295942"/>
                  <a:ext cx="1029985" cy="390738"/>
                  <a:chOff x="0" y="0"/>
                  <a:chExt cx="1029983" cy="390737"/>
                </a:xfrm>
              </p:grpSpPr>
              <p:sp>
                <p:nvSpPr>
                  <p:cNvPr id="815" name="Rectangle"/>
                  <p:cNvSpPr/>
                  <p:nvPr/>
                </p:nvSpPr>
                <p:spPr>
                  <a:xfrm>
                    <a:off x="483902" y="254078"/>
                    <a:ext cx="62188" cy="90956"/>
                  </a:xfrm>
                  <a:prstGeom prst="rect">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16" name="Rectangle"/>
                  <p:cNvSpPr/>
                  <p:nvPr/>
                </p:nvSpPr>
                <p:spPr>
                  <a:xfrm>
                    <a:off x="484986" y="254078"/>
                    <a:ext cx="62188" cy="90956"/>
                  </a:xfrm>
                  <a:prstGeom prst="rect">
                    <a:avLst/>
                  </a:prstGeom>
                  <a:solidFill>
                    <a:srgbClr val="1D1C21">
                      <a:alpha val="25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17" name="Shape"/>
                  <p:cNvSpPr/>
                  <p:nvPr/>
                </p:nvSpPr>
                <p:spPr>
                  <a:xfrm>
                    <a:off x="33018" y="31393"/>
                    <a:ext cx="963950" cy="227661"/>
                  </a:xfrm>
                  <a:custGeom>
                    <a:avLst/>
                    <a:gdLst/>
                    <a:ahLst/>
                    <a:cxnLst>
                      <a:cxn ang="0">
                        <a:pos x="wd2" y="hd2"/>
                      </a:cxn>
                      <a:cxn ang="5400000">
                        <a:pos x="wd2" y="hd2"/>
                      </a:cxn>
                      <a:cxn ang="10800000">
                        <a:pos x="wd2" y="hd2"/>
                      </a:cxn>
                      <a:cxn ang="16200000">
                        <a:pos x="wd2" y="hd2"/>
                      </a:cxn>
                    </a:cxnLst>
                    <a:rect l="0" t="0" r="r" b="b"/>
                    <a:pathLst>
                      <a:path w="21600" h="21556" extrusionOk="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tx2"/>
                  </a:solidFill>
                  <a:ln w="3175" cap="flat">
                    <a:noFill/>
                    <a:miter lim="400000"/>
                  </a:ln>
                  <a:effectLst/>
                </p:spPr>
                <p:txBody>
                  <a:bodyPr wrap="square" lIns="27093" tIns="27093" rIns="27093" bIns="27093"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18" name="Shape"/>
                  <p:cNvSpPr/>
                  <p:nvPr/>
                </p:nvSpPr>
                <p:spPr>
                  <a:xfrm>
                    <a:off x="62491" y="64837"/>
                    <a:ext cx="363194" cy="183520"/>
                  </a:xfrm>
                  <a:custGeom>
                    <a:avLst/>
                    <a:gdLst/>
                    <a:ahLst/>
                    <a:cxnLst>
                      <a:cxn ang="0">
                        <a:pos x="wd2" y="hd2"/>
                      </a:cxn>
                      <a:cxn ang="5400000">
                        <a:pos x="wd2" y="hd2"/>
                      </a:cxn>
                      <a:cxn ang="10800000">
                        <a:pos x="wd2" y="hd2"/>
                      </a:cxn>
                      <a:cxn ang="16200000">
                        <a:pos x="wd2" y="hd2"/>
                      </a:cxn>
                    </a:cxnLst>
                    <a:rect l="0" t="0" r="r" b="b"/>
                    <a:pathLst>
                      <a:path w="21600" h="21600" extrusionOk="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10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19" name="Shape"/>
                  <p:cNvSpPr/>
                  <p:nvPr/>
                </p:nvSpPr>
                <p:spPr>
                  <a:xfrm>
                    <a:off x="563163" y="46764"/>
                    <a:ext cx="429257" cy="211052"/>
                  </a:xfrm>
                  <a:custGeom>
                    <a:avLst/>
                    <a:gdLst/>
                    <a:ahLst/>
                    <a:cxnLst>
                      <a:cxn ang="0">
                        <a:pos x="wd2" y="hd2"/>
                      </a:cxn>
                      <a:cxn ang="5400000">
                        <a:pos x="wd2" y="hd2"/>
                      </a:cxn>
                      <a:cxn ang="10800000">
                        <a:pos x="wd2" y="hd2"/>
                      </a:cxn>
                      <a:cxn ang="16200000">
                        <a:pos x="wd2" y="hd2"/>
                      </a:cxn>
                    </a:cxnLst>
                    <a:rect l="0" t="0" r="r" b="b"/>
                    <a:pathLst>
                      <a:path w="21600" h="21600" extrusionOk="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5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20" name="Rounded Rectangle"/>
                  <p:cNvSpPr/>
                  <p:nvPr/>
                </p:nvSpPr>
                <p:spPr>
                  <a:xfrm>
                    <a:off x="8" y="0"/>
                    <a:ext cx="1029975" cy="54329"/>
                  </a:xfrm>
                  <a:prstGeom prst="roundRect">
                    <a:avLst>
                      <a:gd name="adj" fmla="val 37770"/>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21" name="Shape"/>
                  <p:cNvSpPr/>
                  <p:nvPr/>
                </p:nvSpPr>
                <p:spPr>
                  <a:xfrm>
                    <a:off x="0" y="26523"/>
                    <a:ext cx="1029954" cy="27833"/>
                  </a:xfrm>
                  <a:custGeom>
                    <a:avLst/>
                    <a:gdLst/>
                    <a:ahLst/>
                    <a:cxnLst>
                      <a:cxn ang="0">
                        <a:pos x="wd2" y="hd2"/>
                      </a:cxn>
                      <a:cxn ang="5400000">
                        <a:pos x="wd2" y="hd2"/>
                      </a:cxn>
                      <a:cxn ang="10800000">
                        <a:pos x="wd2" y="hd2"/>
                      </a:cxn>
                      <a:cxn ang="16200000">
                        <a:pos x="wd2" y="hd2"/>
                      </a:cxn>
                    </a:cxnLst>
                    <a:rect l="0" t="0" r="r" b="b"/>
                    <a:pathLst>
                      <a:path w="21600" h="21600" extrusionOk="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22" name="Circle"/>
                  <p:cNvSpPr/>
                  <p:nvPr/>
                </p:nvSpPr>
                <p:spPr>
                  <a:xfrm>
                    <a:off x="465570" y="291885"/>
                    <a:ext cx="98851" cy="98852"/>
                  </a:xfrm>
                  <a:prstGeom prst="ellipse">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23" name="Circle"/>
                  <p:cNvSpPr/>
                  <p:nvPr/>
                </p:nvSpPr>
                <p:spPr>
                  <a:xfrm>
                    <a:off x="483902" y="310217"/>
                    <a:ext cx="62188" cy="62188"/>
                  </a:xfrm>
                  <a:prstGeom prst="ellipse">
                    <a:avLst/>
                  </a:prstGeom>
                  <a:solidFill>
                    <a:srgbClr val="FFFFFF">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825" name="Shape"/>
                <p:cNvSpPr/>
                <p:nvPr/>
              </p:nvSpPr>
              <p:spPr>
                <a:xfrm>
                  <a:off x="1815876" y="928746"/>
                  <a:ext cx="148583" cy="21138"/>
                </a:xfrm>
                <a:custGeom>
                  <a:avLst/>
                  <a:gdLst/>
                  <a:ahLst/>
                  <a:cxnLst>
                    <a:cxn ang="0">
                      <a:pos x="wd2" y="hd2"/>
                    </a:cxn>
                    <a:cxn ang="5400000">
                      <a:pos x="wd2" y="hd2"/>
                    </a:cxn>
                    <a:cxn ang="10800000">
                      <a:pos x="wd2" y="hd2"/>
                    </a:cxn>
                    <a:cxn ang="16200000">
                      <a:pos x="wd2" y="hd2"/>
                    </a:cxn>
                  </a:cxnLst>
                  <a:rect l="0" t="0" r="r" b="b"/>
                  <a:pathLst>
                    <a:path w="21600" h="21417" extrusionOk="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26" name="Shape"/>
                <p:cNvSpPr/>
                <p:nvPr/>
              </p:nvSpPr>
              <p:spPr>
                <a:xfrm flipH="1">
                  <a:off x="1234460" y="928746"/>
                  <a:ext cx="148584" cy="21138"/>
                </a:xfrm>
                <a:custGeom>
                  <a:avLst/>
                  <a:gdLst/>
                  <a:ahLst/>
                  <a:cxnLst>
                    <a:cxn ang="0">
                      <a:pos x="wd2" y="hd2"/>
                    </a:cxn>
                    <a:cxn ang="5400000">
                      <a:pos x="wd2" y="hd2"/>
                    </a:cxn>
                    <a:cxn ang="10800000">
                      <a:pos x="wd2" y="hd2"/>
                    </a:cxn>
                    <a:cxn ang="16200000">
                      <a:pos x="wd2" y="hd2"/>
                    </a:cxn>
                  </a:cxnLst>
                  <a:rect l="0" t="0" r="r" b="b"/>
                  <a:pathLst>
                    <a:path w="21600" h="21417" extrusionOk="0">
                      <a:moveTo>
                        <a:pt x="0" y="0"/>
                      </a:moveTo>
                      <a:cubicBezTo>
                        <a:pt x="34" y="2147"/>
                        <a:pt x="46" y="4309"/>
                        <a:pt x="89" y="6454"/>
                      </a:cubicBezTo>
                      <a:cubicBezTo>
                        <a:pt x="165" y="9179"/>
                        <a:pt x="364" y="11656"/>
                        <a:pt x="647" y="13615"/>
                      </a:cubicBezTo>
                      <a:cubicBezTo>
                        <a:pt x="911" y="15444"/>
                        <a:pt x="1235" y="16750"/>
                        <a:pt x="1598" y="17328"/>
                      </a:cubicBezTo>
                      <a:cubicBezTo>
                        <a:pt x="4530" y="19858"/>
                        <a:pt x="7484" y="21202"/>
                        <a:pt x="10439" y="21394"/>
                      </a:cubicBezTo>
                      <a:cubicBezTo>
                        <a:pt x="13599" y="21600"/>
                        <a:pt x="16760" y="20418"/>
                        <a:pt x="19900" y="17947"/>
                      </a:cubicBezTo>
                      <a:cubicBezTo>
                        <a:pt x="20333" y="17683"/>
                        <a:pt x="20733" y="16360"/>
                        <a:pt x="21029" y="14145"/>
                      </a:cubicBezTo>
                      <a:cubicBezTo>
                        <a:pt x="21330" y="11899"/>
                        <a:pt x="21495" y="8906"/>
                        <a:pt x="21499" y="5835"/>
                      </a:cubicBezTo>
                      <a:cubicBezTo>
                        <a:pt x="21514" y="4537"/>
                        <a:pt x="21578" y="3323"/>
                        <a:pt x="21600" y="2033"/>
                      </a:cubicBezTo>
                      <a:cubicBezTo>
                        <a:pt x="21289" y="4211"/>
                        <a:pt x="20880" y="5571"/>
                        <a:pt x="20433" y="5835"/>
                      </a:cubicBezTo>
                      <a:cubicBezTo>
                        <a:pt x="17118" y="8360"/>
                        <a:pt x="13787" y="9493"/>
                        <a:pt x="10451" y="9283"/>
                      </a:cubicBezTo>
                      <a:cubicBezTo>
                        <a:pt x="7333" y="9086"/>
                        <a:pt x="4223" y="7713"/>
                        <a:pt x="1129" y="5128"/>
                      </a:cubicBezTo>
                      <a:cubicBezTo>
                        <a:pt x="746" y="4537"/>
                        <a:pt x="393" y="3284"/>
                        <a:pt x="114" y="1415"/>
                      </a:cubicBezTo>
                      <a:cubicBezTo>
                        <a:pt x="56" y="1028"/>
                        <a:pt x="50" y="426"/>
                        <a:pt x="0" y="0"/>
                      </a:cubicBezTo>
                      <a:close/>
                    </a:path>
                  </a:pathLst>
                </a:custGeom>
                <a:solidFill>
                  <a:srgbClr val="1D1C21">
                    <a:alpha val="20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836" name="Group"/>
                <p:cNvGrpSpPr/>
                <p:nvPr/>
              </p:nvGrpSpPr>
              <p:grpSpPr>
                <a:xfrm>
                  <a:off x="2180482" y="0"/>
                  <a:ext cx="1029984" cy="390738"/>
                  <a:chOff x="0" y="0"/>
                  <a:chExt cx="1029983" cy="390737"/>
                </a:xfrm>
              </p:grpSpPr>
              <p:sp>
                <p:nvSpPr>
                  <p:cNvPr id="827" name="Rectangle"/>
                  <p:cNvSpPr/>
                  <p:nvPr/>
                </p:nvSpPr>
                <p:spPr>
                  <a:xfrm>
                    <a:off x="483902" y="254078"/>
                    <a:ext cx="62188" cy="90956"/>
                  </a:xfrm>
                  <a:prstGeom prst="rect">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28" name="Rectangle"/>
                  <p:cNvSpPr/>
                  <p:nvPr/>
                </p:nvSpPr>
                <p:spPr>
                  <a:xfrm>
                    <a:off x="483883" y="254078"/>
                    <a:ext cx="62188" cy="90956"/>
                  </a:xfrm>
                  <a:prstGeom prst="rect">
                    <a:avLst/>
                  </a:prstGeom>
                  <a:solidFill>
                    <a:srgbClr val="1D1C21">
                      <a:alpha val="25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29" name="Shape"/>
                  <p:cNvSpPr/>
                  <p:nvPr/>
                </p:nvSpPr>
                <p:spPr>
                  <a:xfrm>
                    <a:off x="33018" y="31393"/>
                    <a:ext cx="963950" cy="227661"/>
                  </a:xfrm>
                  <a:custGeom>
                    <a:avLst/>
                    <a:gdLst/>
                    <a:ahLst/>
                    <a:cxnLst>
                      <a:cxn ang="0">
                        <a:pos x="wd2" y="hd2"/>
                      </a:cxn>
                      <a:cxn ang="5400000">
                        <a:pos x="wd2" y="hd2"/>
                      </a:cxn>
                      <a:cxn ang="10800000">
                        <a:pos x="wd2" y="hd2"/>
                      </a:cxn>
                      <a:cxn ang="16200000">
                        <a:pos x="wd2" y="hd2"/>
                      </a:cxn>
                    </a:cxnLst>
                    <a:rect l="0" t="0" r="r" b="b"/>
                    <a:pathLst>
                      <a:path w="21600" h="21556" extrusionOk="0">
                        <a:moveTo>
                          <a:pt x="0" y="60"/>
                        </a:moveTo>
                        <a:lnTo>
                          <a:pt x="21600" y="0"/>
                        </a:lnTo>
                        <a:cubicBezTo>
                          <a:pt x="21384" y="3600"/>
                          <a:pt x="20946" y="6896"/>
                          <a:pt x="20331" y="9547"/>
                        </a:cubicBezTo>
                        <a:cubicBezTo>
                          <a:pt x="19702" y="12253"/>
                          <a:pt x="18960" y="14130"/>
                          <a:pt x="18172" y="15626"/>
                        </a:cubicBezTo>
                        <a:cubicBezTo>
                          <a:pt x="17402" y="17090"/>
                          <a:pt x="16584" y="18203"/>
                          <a:pt x="15750" y="19070"/>
                        </a:cubicBezTo>
                        <a:cubicBezTo>
                          <a:pt x="14183" y="20702"/>
                          <a:pt x="12506" y="21600"/>
                          <a:pt x="10835" y="21554"/>
                        </a:cubicBezTo>
                        <a:cubicBezTo>
                          <a:pt x="8554" y="21491"/>
                          <a:pt x="6314" y="19813"/>
                          <a:pt x="4204" y="16640"/>
                        </a:cubicBezTo>
                        <a:cubicBezTo>
                          <a:pt x="3169" y="15083"/>
                          <a:pt x="2154" y="13140"/>
                          <a:pt x="1360" y="9940"/>
                        </a:cubicBezTo>
                        <a:cubicBezTo>
                          <a:pt x="700" y="7279"/>
                          <a:pt x="225" y="3863"/>
                          <a:pt x="0" y="60"/>
                        </a:cubicBezTo>
                        <a:close/>
                      </a:path>
                    </a:pathLst>
                  </a:custGeom>
                  <a:solidFill>
                    <a:schemeClr val="tx2"/>
                  </a:solidFill>
                  <a:ln w="3175" cap="flat">
                    <a:noFill/>
                    <a:miter lim="400000"/>
                  </a:ln>
                  <a:effectLst/>
                </p:spPr>
                <p:txBody>
                  <a:bodyPr wrap="square" lIns="27093" tIns="27093" rIns="27093" bIns="27093"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30" name="Shape"/>
                  <p:cNvSpPr/>
                  <p:nvPr/>
                </p:nvSpPr>
                <p:spPr>
                  <a:xfrm>
                    <a:off x="62491" y="64837"/>
                    <a:ext cx="363194" cy="183520"/>
                  </a:xfrm>
                  <a:custGeom>
                    <a:avLst/>
                    <a:gdLst/>
                    <a:ahLst/>
                    <a:cxnLst>
                      <a:cxn ang="0">
                        <a:pos x="wd2" y="hd2"/>
                      </a:cxn>
                      <a:cxn ang="5400000">
                        <a:pos x="wd2" y="hd2"/>
                      </a:cxn>
                      <a:cxn ang="10800000">
                        <a:pos x="wd2" y="hd2"/>
                      </a:cxn>
                      <a:cxn ang="16200000">
                        <a:pos x="wd2" y="hd2"/>
                      </a:cxn>
                    </a:cxnLst>
                    <a:rect l="0" t="0" r="r" b="b"/>
                    <a:pathLst>
                      <a:path w="21600" h="21600" extrusionOk="0">
                        <a:moveTo>
                          <a:pt x="4399" y="105"/>
                        </a:moveTo>
                        <a:lnTo>
                          <a:pt x="0" y="0"/>
                        </a:lnTo>
                        <a:cubicBezTo>
                          <a:pt x="1591" y="5450"/>
                          <a:pt x="3890" y="9960"/>
                          <a:pt x="6657" y="13062"/>
                        </a:cubicBezTo>
                        <a:cubicBezTo>
                          <a:pt x="8975" y="15661"/>
                          <a:pt x="11526" y="17181"/>
                          <a:pt x="14075" y="18467"/>
                        </a:cubicBezTo>
                        <a:cubicBezTo>
                          <a:pt x="16547" y="19714"/>
                          <a:pt x="19057" y="20762"/>
                          <a:pt x="21600" y="21600"/>
                        </a:cubicBezTo>
                        <a:cubicBezTo>
                          <a:pt x="18934" y="20656"/>
                          <a:pt x="16363" y="19013"/>
                          <a:pt x="13951" y="16742"/>
                        </a:cubicBezTo>
                        <a:cubicBezTo>
                          <a:pt x="11441" y="14378"/>
                          <a:pt x="9077" y="11314"/>
                          <a:pt x="7121" y="7285"/>
                        </a:cubicBezTo>
                        <a:cubicBezTo>
                          <a:pt x="6069" y="5120"/>
                          <a:pt x="5156" y="2708"/>
                          <a:pt x="4399" y="105"/>
                        </a:cubicBezTo>
                        <a:close/>
                      </a:path>
                    </a:pathLst>
                  </a:custGeom>
                  <a:solidFill>
                    <a:srgbClr val="FFFFFF">
                      <a:alpha val="10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31" name="Shape"/>
                  <p:cNvSpPr/>
                  <p:nvPr/>
                </p:nvSpPr>
                <p:spPr>
                  <a:xfrm>
                    <a:off x="563163" y="46764"/>
                    <a:ext cx="429257" cy="211052"/>
                  </a:xfrm>
                  <a:custGeom>
                    <a:avLst/>
                    <a:gdLst/>
                    <a:ahLst/>
                    <a:cxnLst>
                      <a:cxn ang="0">
                        <a:pos x="wd2" y="hd2"/>
                      </a:cxn>
                      <a:cxn ang="5400000">
                        <a:pos x="wd2" y="hd2"/>
                      </a:cxn>
                      <a:cxn ang="10800000">
                        <a:pos x="wd2" y="hd2"/>
                      </a:cxn>
                      <a:cxn ang="16200000">
                        <a:pos x="wd2" y="hd2"/>
                      </a:cxn>
                    </a:cxnLst>
                    <a:rect l="0" t="0" r="r" b="b"/>
                    <a:pathLst>
                      <a:path w="21600" h="21600" extrusionOk="0">
                        <a:moveTo>
                          <a:pt x="16266" y="0"/>
                        </a:moveTo>
                        <a:cubicBezTo>
                          <a:pt x="15615" y="2813"/>
                          <a:pt x="14746" y="5391"/>
                          <a:pt x="13702" y="7643"/>
                        </a:cubicBezTo>
                        <a:cubicBezTo>
                          <a:pt x="12620" y="9977"/>
                          <a:pt x="11360" y="11936"/>
                          <a:pt x="10023" y="13662"/>
                        </a:cubicBezTo>
                        <a:cubicBezTo>
                          <a:pt x="6961" y="17615"/>
                          <a:pt x="3554" y="20289"/>
                          <a:pt x="0" y="21600"/>
                        </a:cubicBezTo>
                        <a:cubicBezTo>
                          <a:pt x="2972" y="21313"/>
                          <a:pt x="5921" y="20436"/>
                          <a:pt x="8715" y="19037"/>
                        </a:cubicBezTo>
                        <a:cubicBezTo>
                          <a:pt x="10586" y="18100"/>
                          <a:pt x="12425" y="16896"/>
                          <a:pt x="14154" y="15314"/>
                        </a:cubicBezTo>
                        <a:cubicBezTo>
                          <a:pt x="15922" y="13696"/>
                          <a:pt x="17590" y="11667"/>
                          <a:pt x="19001" y="8742"/>
                        </a:cubicBezTo>
                        <a:cubicBezTo>
                          <a:pt x="20193" y="6271"/>
                          <a:pt x="21065" y="3271"/>
                          <a:pt x="21600" y="0"/>
                        </a:cubicBezTo>
                        <a:lnTo>
                          <a:pt x="16266" y="0"/>
                        </a:lnTo>
                        <a:close/>
                      </a:path>
                    </a:pathLst>
                  </a:custGeom>
                  <a:solidFill>
                    <a:srgbClr val="1D1C21">
                      <a:alpha val="25000"/>
                    </a:srgbClr>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32" name="Rounded Rectangle"/>
                  <p:cNvSpPr/>
                  <p:nvPr/>
                </p:nvSpPr>
                <p:spPr>
                  <a:xfrm>
                    <a:off x="8" y="0"/>
                    <a:ext cx="1029975" cy="54329"/>
                  </a:xfrm>
                  <a:prstGeom prst="roundRect">
                    <a:avLst>
                      <a:gd name="adj" fmla="val 37770"/>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33" name="Shape"/>
                  <p:cNvSpPr/>
                  <p:nvPr/>
                </p:nvSpPr>
                <p:spPr>
                  <a:xfrm>
                    <a:off x="0" y="26523"/>
                    <a:ext cx="1029954" cy="27833"/>
                  </a:xfrm>
                  <a:custGeom>
                    <a:avLst/>
                    <a:gdLst/>
                    <a:ahLst/>
                    <a:cxnLst>
                      <a:cxn ang="0">
                        <a:pos x="wd2" y="hd2"/>
                      </a:cxn>
                      <a:cxn ang="5400000">
                        <a:pos x="wd2" y="hd2"/>
                      </a:cxn>
                      <a:cxn ang="10800000">
                        <a:pos x="wd2" y="hd2"/>
                      </a:cxn>
                      <a:cxn ang="16200000">
                        <a:pos x="wd2" y="hd2"/>
                      </a:cxn>
                    </a:cxnLst>
                    <a:rect l="0" t="0" r="r" b="b"/>
                    <a:pathLst>
                      <a:path w="21600" h="21600" extrusionOk="0">
                        <a:moveTo>
                          <a:pt x="2" y="0"/>
                        </a:moveTo>
                        <a:cubicBezTo>
                          <a:pt x="2" y="180"/>
                          <a:pt x="0" y="296"/>
                          <a:pt x="0" y="474"/>
                        </a:cubicBezTo>
                        <a:cubicBezTo>
                          <a:pt x="0" y="4520"/>
                          <a:pt x="4" y="9368"/>
                          <a:pt x="29" y="11375"/>
                        </a:cubicBezTo>
                        <a:cubicBezTo>
                          <a:pt x="71" y="15613"/>
                          <a:pt x="162" y="18907"/>
                          <a:pt x="276" y="20449"/>
                        </a:cubicBezTo>
                        <a:cubicBezTo>
                          <a:pt x="353" y="21552"/>
                          <a:pt x="468" y="21600"/>
                          <a:pt x="659" y="21600"/>
                        </a:cubicBezTo>
                        <a:lnTo>
                          <a:pt x="20943" y="21600"/>
                        </a:lnTo>
                        <a:cubicBezTo>
                          <a:pt x="21134" y="21600"/>
                          <a:pt x="21247" y="21552"/>
                          <a:pt x="21324" y="20449"/>
                        </a:cubicBezTo>
                        <a:cubicBezTo>
                          <a:pt x="21438" y="18906"/>
                          <a:pt x="21529" y="15613"/>
                          <a:pt x="21571" y="11375"/>
                        </a:cubicBezTo>
                        <a:cubicBezTo>
                          <a:pt x="21596" y="9368"/>
                          <a:pt x="21600" y="4520"/>
                          <a:pt x="21600" y="474"/>
                        </a:cubicBezTo>
                        <a:cubicBezTo>
                          <a:pt x="21600" y="296"/>
                          <a:pt x="21598" y="180"/>
                          <a:pt x="21598" y="0"/>
                        </a:cubicBezTo>
                        <a:cubicBezTo>
                          <a:pt x="21552" y="3291"/>
                          <a:pt x="21483" y="6030"/>
                          <a:pt x="21388" y="7313"/>
                        </a:cubicBezTo>
                        <a:cubicBezTo>
                          <a:pt x="21311" y="8506"/>
                          <a:pt x="21195" y="8464"/>
                          <a:pt x="21002" y="8464"/>
                        </a:cubicBezTo>
                        <a:lnTo>
                          <a:pt x="600" y="8464"/>
                        </a:lnTo>
                        <a:cubicBezTo>
                          <a:pt x="407" y="8464"/>
                          <a:pt x="291" y="8506"/>
                          <a:pt x="214" y="7313"/>
                        </a:cubicBezTo>
                        <a:cubicBezTo>
                          <a:pt x="119" y="6030"/>
                          <a:pt x="48" y="3291"/>
                          <a:pt x="2" y="0"/>
                        </a:cubicBezTo>
                        <a:close/>
                      </a:path>
                    </a:pathLst>
                  </a:custGeom>
                  <a:solidFill>
                    <a:srgbClr val="1D1C21">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34" name="Circle"/>
                  <p:cNvSpPr/>
                  <p:nvPr/>
                </p:nvSpPr>
                <p:spPr>
                  <a:xfrm>
                    <a:off x="465570" y="291885"/>
                    <a:ext cx="98851" cy="98852"/>
                  </a:xfrm>
                  <a:prstGeom prst="ellipse">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35" name="Circle"/>
                  <p:cNvSpPr/>
                  <p:nvPr/>
                </p:nvSpPr>
                <p:spPr>
                  <a:xfrm>
                    <a:off x="483902" y="310217"/>
                    <a:ext cx="62188" cy="62188"/>
                  </a:xfrm>
                  <a:prstGeom prst="ellipse">
                    <a:avLst/>
                  </a:prstGeom>
                  <a:solidFill>
                    <a:srgbClr val="FFFFFF">
                      <a:alpha val="10000"/>
                    </a:srgbClr>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grpSp>
        </p:grpSp>
        <p:sp>
          <p:nvSpPr>
            <p:cNvPr id="839" name="Lorem ipsum dolor sit amet, consectetur adipiscing elit, sed do eiusmod tempor incididunt ut labore et dolore"/>
            <p:cNvSpPr txBox="1"/>
            <p:nvPr/>
          </p:nvSpPr>
          <p:spPr>
            <a:xfrm>
              <a:off x="7044463" y="5540950"/>
              <a:ext cx="4262641" cy="79337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defTabSz="325120">
                <a:defRPr sz="1600" b="0">
                  <a:solidFill>
                    <a:srgbClr val="64798C"/>
                  </a:solidFill>
                  <a:latin typeface="DM Sans Regular"/>
                  <a:ea typeface="DM Sans Regular"/>
                  <a:cs typeface="DM Sans Regular"/>
                  <a:sym typeface="DM Sans Regular"/>
                </a:defRPr>
              </a:lvl1pPr>
            </a:lstStyle>
            <a:p>
              <a:r>
                <a:rPr>
                  <a:solidFill>
                    <a:schemeClr val="tx2"/>
                  </a:solidFill>
                </a:rPr>
                <a:t>Lorem ipsum dolor sit amet, consectetur adipiscing elit, sed do eiusmod tempor incididunt ut labore et dolore</a:t>
              </a:r>
            </a:p>
          </p:txBody>
        </p:sp>
        <p:sp>
          <p:nvSpPr>
            <p:cNvPr id="840" name="Rounded Rectangle"/>
            <p:cNvSpPr/>
            <p:nvPr/>
          </p:nvSpPr>
          <p:spPr>
            <a:xfrm>
              <a:off x="1399551" y="4740133"/>
              <a:ext cx="4858931" cy="3688386"/>
            </a:xfrm>
            <a:prstGeom prst="roundRect">
              <a:avLst>
                <a:gd name="adj" fmla="val 2755"/>
              </a:avLst>
            </a:prstGeom>
            <a:solidFill>
              <a:schemeClr val="bg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41" name="Step 1: Search"/>
            <p:cNvSpPr txBox="1"/>
            <p:nvPr/>
          </p:nvSpPr>
          <p:spPr>
            <a:xfrm>
              <a:off x="2015838" y="5099961"/>
              <a:ext cx="3626356" cy="42404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a:defRPr sz="2400" b="0">
                  <a:solidFill>
                    <a:srgbClr val="1D1C21"/>
                  </a:solidFill>
                  <a:latin typeface="+mn-lt"/>
                  <a:ea typeface="+mn-ea"/>
                  <a:cs typeface="+mn-cs"/>
                  <a:sym typeface="DM Sans Bold"/>
                </a:defRPr>
              </a:lvl1pPr>
            </a:lstStyle>
            <a:p>
              <a:r>
                <a:rPr>
                  <a:solidFill>
                    <a:schemeClr val="tx1"/>
                  </a:solidFill>
                </a:rPr>
                <a:t>Step 1: Search</a:t>
              </a:r>
            </a:p>
          </p:txBody>
        </p:sp>
        <p:grpSp>
          <p:nvGrpSpPr>
            <p:cNvPr id="858" name="Group"/>
            <p:cNvGrpSpPr/>
            <p:nvPr/>
          </p:nvGrpSpPr>
          <p:grpSpPr>
            <a:xfrm>
              <a:off x="1950563" y="6771025"/>
              <a:ext cx="3756906" cy="1384294"/>
              <a:chOff x="-3183" y="432540"/>
              <a:chExt cx="3756905" cy="1384292"/>
            </a:xfrm>
          </p:grpSpPr>
          <p:sp>
            <p:nvSpPr>
              <p:cNvPr id="842" name="Shape"/>
              <p:cNvSpPr/>
              <p:nvPr/>
            </p:nvSpPr>
            <p:spPr>
              <a:xfrm>
                <a:off x="368014" y="651598"/>
                <a:ext cx="175959" cy="455172"/>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43" name="Shape"/>
              <p:cNvSpPr/>
              <p:nvPr/>
            </p:nvSpPr>
            <p:spPr>
              <a:xfrm>
                <a:off x="1014446" y="661261"/>
                <a:ext cx="168488" cy="4358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44" name="Shape"/>
              <p:cNvSpPr/>
              <p:nvPr/>
            </p:nvSpPr>
            <p:spPr>
              <a:xfrm>
                <a:off x="1335795" y="661261"/>
                <a:ext cx="168488" cy="4358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45" name="Shape"/>
              <p:cNvSpPr/>
              <p:nvPr/>
            </p:nvSpPr>
            <p:spPr>
              <a:xfrm>
                <a:off x="1657143" y="661261"/>
                <a:ext cx="168488" cy="4358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2"/>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46" name="Shape"/>
              <p:cNvSpPr/>
              <p:nvPr/>
            </p:nvSpPr>
            <p:spPr>
              <a:xfrm>
                <a:off x="1978491" y="661261"/>
                <a:ext cx="168489" cy="4358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47" name="Shape"/>
              <p:cNvSpPr/>
              <p:nvPr/>
            </p:nvSpPr>
            <p:spPr>
              <a:xfrm>
                <a:off x="2299839" y="661261"/>
                <a:ext cx="168488" cy="4358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3"/>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48" name="Shape"/>
              <p:cNvSpPr/>
              <p:nvPr/>
            </p:nvSpPr>
            <p:spPr>
              <a:xfrm>
                <a:off x="2621187" y="661261"/>
                <a:ext cx="168489" cy="4358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854" name="Group"/>
              <p:cNvGrpSpPr/>
              <p:nvPr/>
            </p:nvGrpSpPr>
            <p:grpSpPr>
              <a:xfrm>
                <a:off x="-3183" y="432540"/>
                <a:ext cx="1137762" cy="1384292"/>
                <a:chOff x="-1" y="0"/>
                <a:chExt cx="1137760" cy="1384291"/>
              </a:xfrm>
            </p:grpSpPr>
            <p:sp>
              <p:nvSpPr>
                <p:cNvPr id="849" name="Rectangle"/>
                <p:cNvSpPr/>
                <p:nvPr/>
              </p:nvSpPr>
              <p:spPr>
                <a:xfrm rot="2700000">
                  <a:off x="716579" y="768964"/>
                  <a:ext cx="195794" cy="81496"/>
                </a:xfrm>
                <a:prstGeom prst="rect">
                  <a:avLst/>
                </a:pr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50" name="Rectangle"/>
                <p:cNvSpPr/>
                <p:nvPr/>
              </p:nvSpPr>
              <p:spPr>
                <a:xfrm rot="2700000">
                  <a:off x="716579" y="768964"/>
                  <a:ext cx="195794" cy="81496"/>
                </a:xfrm>
                <a:prstGeom prst="rect">
                  <a:avLst/>
                </a:prstGeom>
                <a:solidFill>
                  <a:srgbClr val="1D1C21">
                    <a:alpha val="50000"/>
                  </a:srgbClr>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51" name="Rounded Rectangle"/>
                <p:cNvSpPr/>
                <p:nvPr/>
              </p:nvSpPr>
              <p:spPr>
                <a:xfrm rot="18900000">
                  <a:off x="984025" y="724768"/>
                  <a:ext cx="153734" cy="659523"/>
                </a:xfrm>
                <a:prstGeom prst="roundRect">
                  <a:avLst>
                    <a:gd name="adj" fmla="val 21171"/>
                  </a:avLst>
                </a:pr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52" name="Shape"/>
                <p:cNvSpPr/>
                <p:nvPr/>
              </p:nvSpPr>
              <p:spPr>
                <a:xfrm>
                  <a:off x="-1" y="0"/>
                  <a:ext cx="901752" cy="901724"/>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5"/>
                        <a:pt x="12357" y="0"/>
                        <a:pt x="9839" y="0"/>
                      </a:cubicBezTo>
                      <a:close/>
                      <a:moveTo>
                        <a:pt x="9839" y="1556"/>
                      </a:moveTo>
                      <a:cubicBezTo>
                        <a:pt x="11976" y="1556"/>
                        <a:pt x="14114" y="2410"/>
                        <a:pt x="15745" y="4116"/>
                      </a:cubicBezTo>
                      <a:cubicBezTo>
                        <a:pt x="19006" y="7530"/>
                        <a:pt x="19006" y="13064"/>
                        <a:pt x="15745" y="16478"/>
                      </a:cubicBezTo>
                      <a:cubicBezTo>
                        <a:pt x="12483" y="19891"/>
                        <a:pt x="7195" y="19891"/>
                        <a:pt x="3933" y="16478"/>
                      </a:cubicBezTo>
                      <a:cubicBezTo>
                        <a:pt x="672" y="13064"/>
                        <a:pt x="672" y="7530"/>
                        <a:pt x="3933" y="4116"/>
                      </a:cubicBezTo>
                      <a:cubicBezTo>
                        <a:pt x="5564" y="2410"/>
                        <a:pt x="7702" y="1556"/>
                        <a:pt x="9839" y="1556"/>
                      </a:cubicBezTo>
                      <a:close/>
                    </a:path>
                  </a:pathLst>
                </a:cu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53" name="Shape"/>
                <p:cNvSpPr/>
                <p:nvPr/>
              </p:nvSpPr>
              <p:spPr>
                <a:xfrm>
                  <a:off x="466438" y="125911"/>
                  <a:ext cx="310100" cy="324437"/>
                </a:xfrm>
                <a:custGeom>
                  <a:avLst/>
                  <a:gdLst/>
                  <a:ahLst/>
                  <a:cxnLst>
                    <a:cxn ang="0">
                      <a:pos x="wd2" y="hd2"/>
                    </a:cxn>
                    <a:cxn ang="5400000">
                      <a:pos x="wd2" y="hd2"/>
                    </a:cxn>
                    <a:cxn ang="10800000">
                      <a:pos x="wd2" y="hd2"/>
                    </a:cxn>
                    <a:cxn ang="16200000">
                      <a:pos x="wd2" y="hd2"/>
                    </a:cxn>
                  </a:cxnLst>
                  <a:rect l="0" t="0" r="r" b="b"/>
                  <a:pathLst>
                    <a:path w="21478" h="21529" extrusionOk="0">
                      <a:moveTo>
                        <a:pt x="899" y="0"/>
                      </a:moveTo>
                      <a:cubicBezTo>
                        <a:pt x="364" y="26"/>
                        <a:pt x="-42" y="472"/>
                        <a:pt x="4" y="984"/>
                      </a:cubicBezTo>
                      <a:cubicBezTo>
                        <a:pt x="44" y="1433"/>
                        <a:pt x="429" y="1782"/>
                        <a:pt x="899" y="1796"/>
                      </a:cubicBezTo>
                      <a:cubicBezTo>
                        <a:pt x="5525" y="2219"/>
                        <a:pt x="10033" y="4128"/>
                        <a:pt x="13577" y="7523"/>
                      </a:cubicBezTo>
                      <a:cubicBezTo>
                        <a:pt x="17336" y="11124"/>
                        <a:pt x="19326" y="15766"/>
                        <a:pt x="19594" y="20480"/>
                      </a:cubicBezTo>
                      <a:cubicBezTo>
                        <a:pt x="19505" y="21083"/>
                        <a:pt x="20040" y="21600"/>
                        <a:pt x="20670" y="21521"/>
                      </a:cubicBezTo>
                      <a:cubicBezTo>
                        <a:pt x="21196" y="21455"/>
                        <a:pt x="21558" y="20981"/>
                        <a:pt x="21464" y="20480"/>
                      </a:cubicBezTo>
                      <a:cubicBezTo>
                        <a:pt x="21195" y="15307"/>
                        <a:pt x="19025" y="10207"/>
                        <a:pt x="14900" y="6255"/>
                      </a:cubicBezTo>
                      <a:cubicBezTo>
                        <a:pt x="10991" y="2510"/>
                        <a:pt x="6006" y="428"/>
                        <a:pt x="899" y="0"/>
                      </a:cubicBezTo>
                      <a:close/>
                    </a:path>
                  </a:pathLst>
                </a:custGeom>
                <a:solidFill>
                  <a:srgbClr val="EBECED"/>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855" name="Shape"/>
              <p:cNvSpPr/>
              <p:nvPr/>
            </p:nvSpPr>
            <p:spPr>
              <a:xfrm>
                <a:off x="2942536" y="661261"/>
                <a:ext cx="168489" cy="4358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56" name="Shape"/>
              <p:cNvSpPr/>
              <p:nvPr/>
            </p:nvSpPr>
            <p:spPr>
              <a:xfrm>
                <a:off x="3263884" y="661261"/>
                <a:ext cx="168489" cy="4358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57" name="Shape"/>
              <p:cNvSpPr/>
              <p:nvPr/>
            </p:nvSpPr>
            <p:spPr>
              <a:xfrm>
                <a:off x="3585233" y="661261"/>
                <a:ext cx="168489" cy="435847"/>
              </a:xfrm>
              <a:custGeom>
                <a:avLst/>
                <a:gdLst/>
                <a:ahLst/>
                <a:cxnLst>
                  <a:cxn ang="0">
                    <a:pos x="wd2" y="hd2"/>
                  </a:cxn>
                  <a:cxn ang="5400000">
                    <a:pos x="wd2" y="hd2"/>
                  </a:cxn>
                  <a:cxn ang="10800000">
                    <a:pos x="wd2" y="hd2"/>
                  </a:cxn>
                  <a:cxn ang="16200000">
                    <a:pos x="wd2" y="hd2"/>
                  </a:cxn>
                </a:cxnLst>
                <a:rect l="0" t="0" r="r" b="b"/>
                <a:pathLst>
                  <a:path w="21055" h="21580" extrusionOk="0">
                    <a:moveTo>
                      <a:pt x="10600" y="0"/>
                    </a:moveTo>
                    <a:cubicBezTo>
                      <a:pt x="9184" y="0"/>
                      <a:pt x="7769" y="214"/>
                      <a:pt x="6689" y="642"/>
                    </a:cubicBezTo>
                    <a:cubicBezTo>
                      <a:pt x="4529" y="1498"/>
                      <a:pt x="4529" y="2887"/>
                      <a:pt x="6689" y="3743"/>
                    </a:cubicBezTo>
                    <a:cubicBezTo>
                      <a:pt x="8849" y="4599"/>
                      <a:pt x="12354" y="4599"/>
                      <a:pt x="14515" y="3743"/>
                    </a:cubicBezTo>
                    <a:cubicBezTo>
                      <a:pt x="16675" y="2887"/>
                      <a:pt x="16675" y="1498"/>
                      <a:pt x="14515" y="642"/>
                    </a:cubicBezTo>
                    <a:cubicBezTo>
                      <a:pt x="13434" y="214"/>
                      <a:pt x="12016" y="0"/>
                      <a:pt x="10600" y="0"/>
                    </a:cubicBezTo>
                    <a:close/>
                    <a:moveTo>
                      <a:pt x="10753" y="4546"/>
                    </a:moveTo>
                    <a:cubicBezTo>
                      <a:pt x="7600" y="4511"/>
                      <a:pt x="4782" y="5234"/>
                      <a:pt x="2915" y="6250"/>
                    </a:cubicBezTo>
                    <a:cubicBezTo>
                      <a:pt x="587" y="7517"/>
                      <a:pt x="-164" y="9105"/>
                      <a:pt x="29" y="10671"/>
                    </a:cubicBezTo>
                    <a:cubicBezTo>
                      <a:pt x="91" y="11177"/>
                      <a:pt x="250" y="11681"/>
                      <a:pt x="505" y="12177"/>
                    </a:cubicBezTo>
                    <a:cubicBezTo>
                      <a:pt x="675" y="12527"/>
                      <a:pt x="1550" y="12747"/>
                      <a:pt x="2422" y="12661"/>
                    </a:cubicBezTo>
                    <a:cubicBezTo>
                      <a:pt x="3225" y="12582"/>
                      <a:pt x="3728" y="12266"/>
                      <a:pt x="3564" y="11945"/>
                    </a:cubicBezTo>
                    <a:cubicBezTo>
                      <a:pt x="3425" y="11278"/>
                      <a:pt x="3506" y="10607"/>
                      <a:pt x="3803" y="9948"/>
                    </a:cubicBezTo>
                    <a:cubicBezTo>
                      <a:pt x="4114" y="9260"/>
                      <a:pt x="4657" y="8591"/>
                      <a:pt x="5421" y="7961"/>
                    </a:cubicBezTo>
                    <a:lnTo>
                      <a:pt x="4306" y="11841"/>
                    </a:lnTo>
                    <a:cubicBezTo>
                      <a:pt x="4168" y="12192"/>
                      <a:pt x="4213" y="12551"/>
                      <a:pt x="4442" y="12895"/>
                    </a:cubicBezTo>
                    <a:cubicBezTo>
                      <a:pt x="4630" y="13176"/>
                      <a:pt x="4938" y="13443"/>
                      <a:pt x="5351" y="13683"/>
                    </a:cubicBezTo>
                    <a:lnTo>
                      <a:pt x="6246" y="20915"/>
                    </a:lnTo>
                    <a:cubicBezTo>
                      <a:pt x="6342" y="21307"/>
                      <a:pt x="7202" y="21600"/>
                      <a:pt x="8197" y="21579"/>
                    </a:cubicBezTo>
                    <a:cubicBezTo>
                      <a:pt x="9114" y="21560"/>
                      <a:pt x="9853" y="21277"/>
                      <a:pt x="9931" y="20915"/>
                    </a:cubicBezTo>
                    <a:lnTo>
                      <a:pt x="10633" y="15491"/>
                    </a:lnTo>
                    <a:lnTo>
                      <a:pt x="11326" y="20845"/>
                    </a:lnTo>
                    <a:cubicBezTo>
                      <a:pt x="11368" y="21267"/>
                      <a:pt x="12273" y="21595"/>
                      <a:pt x="13340" y="21574"/>
                    </a:cubicBezTo>
                    <a:cubicBezTo>
                      <a:pt x="14328" y="21554"/>
                      <a:pt x="15109" y="21237"/>
                      <a:pt x="15137" y="20845"/>
                    </a:cubicBezTo>
                    <a:lnTo>
                      <a:pt x="15912" y="13613"/>
                    </a:lnTo>
                    <a:cubicBezTo>
                      <a:pt x="16272" y="13429"/>
                      <a:pt x="16555" y="13223"/>
                      <a:pt x="16755" y="13004"/>
                    </a:cubicBezTo>
                    <a:cubicBezTo>
                      <a:pt x="17054" y="12676"/>
                      <a:pt x="17158" y="12325"/>
                      <a:pt x="17058" y="11978"/>
                    </a:cubicBezTo>
                    <a:lnTo>
                      <a:pt x="15846" y="7962"/>
                    </a:lnTo>
                    <a:cubicBezTo>
                      <a:pt x="16588" y="8591"/>
                      <a:pt x="17118" y="9256"/>
                      <a:pt x="17420" y="9940"/>
                    </a:cubicBezTo>
                    <a:cubicBezTo>
                      <a:pt x="17728" y="10637"/>
                      <a:pt x="17800" y="11347"/>
                      <a:pt x="17630" y="12051"/>
                    </a:cubicBezTo>
                    <a:cubicBezTo>
                      <a:pt x="17562" y="12327"/>
                      <a:pt x="17965" y="12588"/>
                      <a:pt x="18619" y="12689"/>
                    </a:cubicBezTo>
                    <a:cubicBezTo>
                      <a:pt x="19621" y="12844"/>
                      <a:pt x="20726" y="12591"/>
                      <a:pt x="20885" y="12169"/>
                    </a:cubicBezTo>
                    <a:cubicBezTo>
                      <a:pt x="21177" y="10221"/>
                      <a:pt x="21436" y="8076"/>
                      <a:pt x="18529" y="6410"/>
                    </a:cubicBezTo>
                    <a:cubicBezTo>
                      <a:pt x="16706" y="5365"/>
                      <a:pt x="13939" y="4581"/>
                      <a:pt x="10753" y="4546"/>
                    </a:cubicBezTo>
                    <a:close/>
                  </a:path>
                </a:pathLst>
              </a:custGeom>
              <a:solidFill>
                <a:schemeClr val="accent5"/>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859" name="Lorem ipsum dolor sit amet, consectetur adipiscing elit, sed do eiusmod tempor incididunt ut labore et dolore"/>
            <p:cNvSpPr txBox="1"/>
            <p:nvPr/>
          </p:nvSpPr>
          <p:spPr>
            <a:xfrm>
              <a:off x="1697696" y="5540950"/>
              <a:ext cx="4262640" cy="79337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a:t>
              </a:r>
            </a:p>
          </p:txBody>
        </p:sp>
        <p:sp>
          <p:nvSpPr>
            <p:cNvPr id="860" name="Human Resources Template (HR)"/>
            <p:cNvSpPr txBox="1"/>
            <p:nvPr/>
          </p:nvSpPr>
          <p:spPr>
            <a:xfrm>
              <a:off x="2006494" y="1668542"/>
              <a:ext cx="8991813" cy="70104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a:defRPr sz="4200" b="0">
                  <a:solidFill>
                    <a:srgbClr val="1D1C21"/>
                  </a:solidFill>
                  <a:latin typeface="+mn-lt"/>
                  <a:ea typeface="+mn-ea"/>
                  <a:cs typeface="+mn-cs"/>
                  <a:sym typeface="DM Sans Bold"/>
                </a:defRPr>
              </a:lvl1pPr>
            </a:lstStyle>
            <a:p>
              <a:r>
                <a:rPr dirty="0">
                  <a:solidFill>
                    <a:schemeClr val="tx1"/>
                  </a:solidFill>
                </a:rPr>
                <a:t>Human Resources Template (HR)</a:t>
              </a:r>
            </a:p>
          </p:txBody>
        </p:sp>
        <p:sp>
          <p:nvSpPr>
            <p:cNvPr id="861"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1734704" y="2644628"/>
              <a:ext cx="9535392" cy="128582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spAutoFit/>
            </a:bodyPr>
            <a:lstStyle>
              <a:lvl1pPr defTabSz="325120">
                <a:defRPr sz="1600" b="0">
                  <a:solidFill>
                    <a:srgbClr val="64798C"/>
                  </a:solidFill>
                  <a:latin typeface="DM Sans Regular"/>
                  <a:ea typeface="DM Sans Regular"/>
                  <a:cs typeface="DM Sans Regular"/>
                  <a:sym typeface="DM Sans Regular"/>
                </a:defRPr>
              </a:lvl1pPr>
            </a:lstStyle>
            <a:p>
              <a:r>
                <a:rPr>
                  <a:solidFill>
                    <a:schemeClr val="tx2"/>
                  </a:solidFill>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26</TotalTime>
  <Words>129</Words>
  <Application>Microsoft Macintosh PowerPoint</Application>
  <PresentationFormat>Custom</PresentationFormat>
  <Paragraphs>6</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DM Sans Bold</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6</cp:revision>
  <dcterms:modified xsi:type="dcterms:W3CDTF">2020-12-18T07:26:56Z</dcterms:modified>
</cp:coreProperties>
</file>