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84"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10"/>
    <p:restoredTop sz="94694"/>
  </p:normalViewPr>
  <p:slideViewPr>
    <p:cSldViewPr snapToGrid="0" snapToObjects="1">
      <p:cViewPr varScale="1">
        <p:scale>
          <a:sx n="58" d="100"/>
          <a:sy n="58" d="100"/>
        </p:scale>
        <p:origin x="816"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2DDFC95-D1F8-504D-9282-8972AC8FF126}"/>
              </a:ext>
            </a:extLst>
          </p:cNvPr>
          <p:cNvGrpSpPr/>
          <p:nvPr/>
        </p:nvGrpSpPr>
        <p:grpSpPr>
          <a:xfrm>
            <a:off x="2624159" y="1912259"/>
            <a:ext cx="19135685" cy="9866903"/>
            <a:chOff x="2624159" y="1912259"/>
            <a:chExt cx="19135685" cy="9866903"/>
          </a:xfrm>
        </p:grpSpPr>
        <p:sp>
          <p:nvSpPr>
            <p:cNvPr id="824" name="Rounded Rectangle"/>
            <p:cNvSpPr/>
            <p:nvPr/>
          </p:nvSpPr>
          <p:spPr>
            <a:xfrm>
              <a:off x="12649347" y="5839750"/>
              <a:ext cx="9110497" cy="5939412"/>
            </a:xfrm>
            <a:prstGeom prst="roundRect">
              <a:avLst>
                <a:gd name="adj" fmla="val 3207"/>
              </a:avLst>
            </a:prstGeom>
            <a:solidFill>
              <a:schemeClr val="bg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25" name="Step 2: Comparison"/>
            <p:cNvSpPr txBox="1"/>
            <p:nvPr/>
          </p:nvSpPr>
          <p:spPr>
            <a:xfrm>
              <a:off x="14608601" y="6347740"/>
              <a:ext cx="5191988" cy="65659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3600" b="0">
                  <a:solidFill>
                    <a:srgbClr val="1D1C21"/>
                  </a:solidFill>
                  <a:latin typeface="+mn-lt"/>
                  <a:ea typeface="+mn-ea"/>
                  <a:cs typeface="+mn-cs"/>
                  <a:sym typeface="DM Sans Bold"/>
                </a:defRPr>
              </a:lvl1pPr>
            </a:lstStyle>
            <a:p>
              <a:r>
                <a:rPr>
                  <a:solidFill>
                    <a:schemeClr val="tx1"/>
                  </a:solidFill>
                </a:rPr>
                <a:t>Step 2: Comparison</a:t>
              </a:r>
            </a:p>
          </p:txBody>
        </p:sp>
        <p:grpSp>
          <p:nvGrpSpPr>
            <p:cNvPr id="856" name="Group"/>
            <p:cNvGrpSpPr/>
            <p:nvPr/>
          </p:nvGrpSpPr>
          <p:grpSpPr>
            <a:xfrm>
              <a:off x="14194783" y="8370848"/>
              <a:ext cx="6019627" cy="2771009"/>
              <a:chOff x="0" y="0"/>
              <a:chExt cx="6019624" cy="2771007"/>
            </a:xfrm>
          </p:grpSpPr>
          <p:sp>
            <p:nvSpPr>
              <p:cNvPr id="826" name="Shape"/>
              <p:cNvSpPr/>
              <p:nvPr/>
            </p:nvSpPr>
            <p:spPr>
              <a:xfrm>
                <a:off x="767007" y="570707"/>
                <a:ext cx="386963" cy="1001001"/>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27" name="Shape"/>
              <p:cNvSpPr/>
              <p:nvPr/>
            </p:nvSpPr>
            <p:spPr>
              <a:xfrm>
                <a:off x="4865577" y="0"/>
                <a:ext cx="386963" cy="1001000"/>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2"/>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nvGrpSpPr>
              <p:cNvPr id="855" name="Group"/>
              <p:cNvGrpSpPr/>
              <p:nvPr/>
            </p:nvGrpSpPr>
            <p:grpSpPr>
              <a:xfrm>
                <a:off x="0" y="989952"/>
                <a:ext cx="6019624" cy="1781055"/>
                <a:chOff x="0" y="0"/>
                <a:chExt cx="6019623" cy="1781053"/>
              </a:xfrm>
            </p:grpSpPr>
            <p:sp>
              <p:nvSpPr>
                <p:cNvPr id="828" name="Rectangle"/>
                <p:cNvSpPr/>
                <p:nvPr/>
              </p:nvSpPr>
              <p:spPr>
                <a:xfrm rot="21137930">
                  <a:off x="944243" y="854489"/>
                  <a:ext cx="4129671" cy="124380"/>
                </a:xfrm>
                <a:prstGeom prst="rect">
                  <a:avLst/>
                </a:prstGeom>
                <a:solidFill>
                  <a:schemeClr val="tx2"/>
                </a:solidFill>
                <a:ln w="12700" cap="flat">
                  <a:noFill/>
                  <a:miter lim="400000"/>
                </a:ln>
                <a:effectLst/>
              </p:spPr>
              <p:txBody>
                <a:bodyPr wrap="square" lIns="0" tIns="0" rIns="0" bIns="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829" name="Rectangle"/>
                <p:cNvSpPr/>
                <p:nvPr/>
              </p:nvSpPr>
              <p:spPr>
                <a:xfrm rot="21137930">
                  <a:off x="944242" y="854488"/>
                  <a:ext cx="4129671" cy="124380"/>
                </a:xfrm>
                <a:prstGeom prst="rect">
                  <a:avLst/>
                </a:prstGeom>
                <a:solidFill>
                  <a:srgbClr val="1D1C21">
                    <a:alpha val="25000"/>
                  </a:srgbClr>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30" name="Shape"/>
                <p:cNvSpPr/>
                <p:nvPr/>
              </p:nvSpPr>
              <p:spPr>
                <a:xfrm>
                  <a:off x="2311601" y="704296"/>
                  <a:ext cx="1374307" cy="1076757"/>
                </a:xfrm>
                <a:custGeom>
                  <a:avLst/>
                  <a:gdLst/>
                  <a:ahLst/>
                  <a:cxnLst>
                    <a:cxn ang="0">
                      <a:pos x="wd2" y="hd2"/>
                    </a:cxn>
                    <a:cxn ang="5400000">
                      <a:pos x="wd2" y="hd2"/>
                    </a:cxn>
                    <a:cxn ang="10800000">
                      <a:pos x="wd2" y="hd2"/>
                    </a:cxn>
                    <a:cxn ang="16200000">
                      <a:pos x="wd2" y="hd2"/>
                    </a:cxn>
                  </a:cxnLst>
                  <a:rect l="0" t="0" r="r" b="b"/>
                  <a:pathLst>
                    <a:path w="21301" h="21352" extrusionOk="0">
                      <a:moveTo>
                        <a:pt x="8584" y="723"/>
                      </a:moveTo>
                      <a:cubicBezTo>
                        <a:pt x="7874" y="1259"/>
                        <a:pt x="7318" y="2064"/>
                        <a:pt x="6928" y="2994"/>
                      </a:cubicBezTo>
                      <a:cubicBezTo>
                        <a:pt x="6233" y="4655"/>
                        <a:pt x="6110" y="6611"/>
                        <a:pt x="5438" y="8288"/>
                      </a:cubicBezTo>
                      <a:cubicBezTo>
                        <a:pt x="4897" y="9638"/>
                        <a:pt x="4041" y="10714"/>
                        <a:pt x="3196" y="11775"/>
                      </a:cubicBezTo>
                      <a:cubicBezTo>
                        <a:pt x="2383" y="12798"/>
                        <a:pt x="1564" y="13831"/>
                        <a:pt x="978" y="15084"/>
                      </a:cubicBezTo>
                      <a:cubicBezTo>
                        <a:pt x="173" y="16802"/>
                        <a:pt x="-149" y="18820"/>
                        <a:pt x="65" y="20804"/>
                      </a:cubicBezTo>
                      <a:cubicBezTo>
                        <a:pt x="80" y="20904"/>
                        <a:pt x="120" y="20995"/>
                        <a:pt x="176" y="21066"/>
                      </a:cubicBezTo>
                      <a:cubicBezTo>
                        <a:pt x="229" y="21133"/>
                        <a:pt x="294" y="21181"/>
                        <a:pt x="367" y="21203"/>
                      </a:cubicBezTo>
                      <a:cubicBezTo>
                        <a:pt x="953" y="21295"/>
                        <a:pt x="1543" y="21345"/>
                        <a:pt x="2134" y="21352"/>
                      </a:cubicBezTo>
                      <a:cubicBezTo>
                        <a:pt x="2766" y="21359"/>
                        <a:pt x="3397" y="21317"/>
                        <a:pt x="4025" y="21225"/>
                      </a:cubicBezTo>
                      <a:cubicBezTo>
                        <a:pt x="4111" y="21216"/>
                        <a:pt x="4192" y="21167"/>
                        <a:pt x="4251" y="21086"/>
                      </a:cubicBezTo>
                      <a:cubicBezTo>
                        <a:pt x="4311" y="21003"/>
                        <a:pt x="4344" y="20894"/>
                        <a:pt x="4345" y="20781"/>
                      </a:cubicBezTo>
                      <a:cubicBezTo>
                        <a:pt x="4423" y="19579"/>
                        <a:pt x="4890" y="18474"/>
                        <a:pt x="5630" y="17728"/>
                      </a:cubicBezTo>
                      <a:cubicBezTo>
                        <a:pt x="6337" y="17017"/>
                        <a:pt x="7205" y="16702"/>
                        <a:pt x="8064" y="16495"/>
                      </a:cubicBezTo>
                      <a:cubicBezTo>
                        <a:pt x="9761" y="16088"/>
                        <a:pt x="11540" y="16088"/>
                        <a:pt x="13237" y="16495"/>
                      </a:cubicBezTo>
                      <a:cubicBezTo>
                        <a:pt x="14096" y="16702"/>
                        <a:pt x="14964" y="17017"/>
                        <a:pt x="15671" y="17728"/>
                      </a:cubicBezTo>
                      <a:cubicBezTo>
                        <a:pt x="16412" y="18474"/>
                        <a:pt x="16878" y="19579"/>
                        <a:pt x="16956" y="20781"/>
                      </a:cubicBezTo>
                      <a:cubicBezTo>
                        <a:pt x="16957" y="20894"/>
                        <a:pt x="16990" y="21003"/>
                        <a:pt x="17050" y="21086"/>
                      </a:cubicBezTo>
                      <a:cubicBezTo>
                        <a:pt x="17109" y="21167"/>
                        <a:pt x="17190" y="21216"/>
                        <a:pt x="17276" y="21225"/>
                      </a:cubicBezTo>
                      <a:cubicBezTo>
                        <a:pt x="17904" y="21317"/>
                        <a:pt x="18535" y="21359"/>
                        <a:pt x="19167" y="21352"/>
                      </a:cubicBezTo>
                      <a:cubicBezTo>
                        <a:pt x="19758" y="21345"/>
                        <a:pt x="20348" y="21295"/>
                        <a:pt x="20935" y="21203"/>
                      </a:cubicBezTo>
                      <a:cubicBezTo>
                        <a:pt x="21007" y="21181"/>
                        <a:pt x="21072" y="21133"/>
                        <a:pt x="21125" y="21066"/>
                      </a:cubicBezTo>
                      <a:cubicBezTo>
                        <a:pt x="21181" y="20995"/>
                        <a:pt x="21221" y="20904"/>
                        <a:pt x="21236" y="20804"/>
                      </a:cubicBezTo>
                      <a:cubicBezTo>
                        <a:pt x="21451" y="18820"/>
                        <a:pt x="21129" y="16802"/>
                        <a:pt x="20323" y="15084"/>
                      </a:cubicBezTo>
                      <a:cubicBezTo>
                        <a:pt x="19736" y="13831"/>
                        <a:pt x="18916" y="12798"/>
                        <a:pt x="18102" y="11775"/>
                      </a:cubicBezTo>
                      <a:cubicBezTo>
                        <a:pt x="17258" y="10715"/>
                        <a:pt x="16404" y="9638"/>
                        <a:pt x="15864" y="8288"/>
                      </a:cubicBezTo>
                      <a:cubicBezTo>
                        <a:pt x="15192" y="6611"/>
                        <a:pt x="15069" y="4655"/>
                        <a:pt x="14373" y="2994"/>
                      </a:cubicBezTo>
                      <a:cubicBezTo>
                        <a:pt x="13983" y="2063"/>
                        <a:pt x="13425" y="1260"/>
                        <a:pt x="12714" y="723"/>
                      </a:cubicBezTo>
                      <a:cubicBezTo>
                        <a:pt x="11439" y="-241"/>
                        <a:pt x="9858" y="-240"/>
                        <a:pt x="8584" y="723"/>
                      </a:cubicBezTo>
                      <a:close/>
                    </a:path>
                  </a:pathLst>
                </a:custGeom>
                <a:solidFill>
                  <a:schemeClr val="tx2"/>
                </a:solidFill>
                <a:ln w="12700" cap="flat">
                  <a:noFill/>
                  <a:miter lim="400000"/>
                </a:ln>
                <a:effectLst/>
              </p:spPr>
              <p:txBody>
                <a:bodyPr wrap="square" lIns="50800" tIns="50800" rIns="50800" bIns="5080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831" name="Circle"/>
                <p:cNvSpPr/>
                <p:nvPr/>
              </p:nvSpPr>
              <p:spPr>
                <a:xfrm>
                  <a:off x="2907704" y="819560"/>
                  <a:ext cx="185346" cy="185346"/>
                </a:xfrm>
                <a:prstGeom prst="ellipse">
                  <a:avLst/>
                </a:prstGeom>
                <a:solidFill>
                  <a:srgbClr val="1D1C21">
                    <a:alpha val="10000"/>
                  </a:srgbClr>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32" name="Circle"/>
                <p:cNvSpPr/>
                <p:nvPr/>
              </p:nvSpPr>
              <p:spPr>
                <a:xfrm>
                  <a:off x="2942077" y="853932"/>
                  <a:ext cx="116601" cy="116601"/>
                </a:xfrm>
                <a:prstGeom prst="ellipse">
                  <a:avLst/>
                </a:prstGeom>
                <a:solidFill>
                  <a:srgbClr val="1D1C21">
                    <a:alpha val="15000"/>
                  </a:srgbClr>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nvGrpSpPr>
                <p:cNvPr id="842" name="Group"/>
                <p:cNvGrpSpPr/>
                <p:nvPr/>
              </p:nvGrpSpPr>
              <p:grpSpPr>
                <a:xfrm>
                  <a:off x="0" y="554892"/>
                  <a:ext cx="1931219" cy="732632"/>
                  <a:chOff x="0" y="0"/>
                  <a:chExt cx="1931218" cy="732631"/>
                </a:xfrm>
              </p:grpSpPr>
              <p:sp>
                <p:nvSpPr>
                  <p:cNvPr id="833" name="Rectangle"/>
                  <p:cNvSpPr/>
                  <p:nvPr/>
                </p:nvSpPr>
                <p:spPr>
                  <a:xfrm>
                    <a:off x="907316" y="476396"/>
                    <a:ext cx="116601" cy="170542"/>
                  </a:xfrm>
                  <a:prstGeom prst="rect">
                    <a:avLst/>
                  </a:prstGeom>
                  <a:solidFill>
                    <a:schemeClr val="tx2"/>
                  </a:solidFill>
                  <a:ln w="12700" cap="flat">
                    <a:noFill/>
                    <a:miter lim="400000"/>
                  </a:ln>
                  <a:effectLst/>
                </p:spPr>
                <p:txBody>
                  <a:bodyPr wrap="square" lIns="0" tIns="0" rIns="0" bIns="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834" name="Rectangle"/>
                  <p:cNvSpPr/>
                  <p:nvPr/>
                </p:nvSpPr>
                <p:spPr>
                  <a:xfrm>
                    <a:off x="907280" y="476396"/>
                    <a:ext cx="116602" cy="170542"/>
                  </a:xfrm>
                  <a:prstGeom prst="rect">
                    <a:avLst/>
                  </a:prstGeom>
                  <a:solidFill>
                    <a:srgbClr val="1D1C21">
                      <a:alpha val="25000"/>
                    </a:srgbClr>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35" name="Shape"/>
                  <p:cNvSpPr/>
                  <p:nvPr/>
                </p:nvSpPr>
                <p:spPr>
                  <a:xfrm>
                    <a:off x="61909" y="58863"/>
                    <a:ext cx="1807406" cy="426863"/>
                  </a:xfrm>
                  <a:custGeom>
                    <a:avLst/>
                    <a:gdLst/>
                    <a:ahLst/>
                    <a:cxnLst>
                      <a:cxn ang="0">
                        <a:pos x="wd2" y="hd2"/>
                      </a:cxn>
                      <a:cxn ang="5400000">
                        <a:pos x="wd2" y="hd2"/>
                      </a:cxn>
                      <a:cxn ang="10800000">
                        <a:pos x="wd2" y="hd2"/>
                      </a:cxn>
                      <a:cxn ang="16200000">
                        <a:pos x="wd2" y="hd2"/>
                      </a:cxn>
                    </a:cxnLst>
                    <a:rect l="0" t="0" r="r" b="b"/>
                    <a:pathLst>
                      <a:path w="21600" h="21556" extrusionOk="0">
                        <a:moveTo>
                          <a:pt x="0" y="60"/>
                        </a:moveTo>
                        <a:lnTo>
                          <a:pt x="21600" y="0"/>
                        </a:lnTo>
                        <a:cubicBezTo>
                          <a:pt x="21384" y="3600"/>
                          <a:pt x="20946" y="6896"/>
                          <a:pt x="20331" y="9547"/>
                        </a:cubicBezTo>
                        <a:cubicBezTo>
                          <a:pt x="19702" y="12253"/>
                          <a:pt x="18960" y="14130"/>
                          <a:pt x="18172" y="15626"/>
                        </a:cubicBezTo>
                        <a:cubicBezTo>
                          <a:pt x="17402" y="17090"/>
                          <a:pt x="16584" y="18203"/>
                          <a:pt x="15750" y="19070"/>
                        </a:cubicBezTo>
                        <a:cubicBezTo>
                          <a:pt x="14183" y="20702"/>
                          <a:pt x="12506" y="21600"/>
                          <a:pt x="10835" y="21554"/>
                        </a:cubicBezTo>
                        <a:cubicBezTo>
                          <a:pt x="8554" y="21491"/>
                          <a:pt x="6314" y="19813"/>
                          <a:pt x="4204" y="16640"/>
                        </a:cubicBezTo>
                        <a:cubicBezTo>
                          <a:pt x="3169" y="15083"/>
                          <a:pt x="2154" y="13140"/>
                          <a:pt x="1360" y="9940"/>
                        </a:cubicBezTo>
                        <a:cubicBezTo>
                          <a:pt x="700" y="7279"/>
                          <a:pt x="225" y="3863"/>
                          <a:pt x="0" y="60"/>
                        </a:cubicBezTo>
                        <a:close/>
                      </a:path>
                    </a:pathLst>
                  </a:custGeom>
                  <a:solidFill>
                    <a:schemeClr val="tx2"/>
                  </a:solidFill>
                  <a:ln w="12700" cap="flat">
                    <a:noFill/>
                    <a:miter lim="400000"/>
                  </a:ln>
                  <a:effectLst/>
                </p:spPr>
                <p:txBody>
                  <a:bodyPr wrap="square" lIns="50800" tIns="50800" rIns="50800" bIns="5080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836" name="Shape"/>
                  <p:cNvSpPr/>
                  <p:nvPr/>
                </p:nvSpPr>
                <p:spPr>
                  <a:xfrm>
                    <a:off x="117171" y="121570"/>
                    <a:ext cx="680988" cy="344098"/>
                  </a:xfrm>
                  <a:custGeom>
                    <a:avLst/>
                    <a:gdLst/>
                    <a:ahLst/>
                    <a:cxnLst>
                      <a:cxn ang="0">
                        <a:pos x="wd2" y="hd2"/>
                      </a:cxn>
                      <a:cxn ang="5400000">
                        <a:pos x="wd2" y="hd2"/>
                      </a:cxn>
                      <a:cxn ang="10800000">
                        <a:pos x="wd2" y="hd2"/>
                      </a:cxn>
                      <a:cxn ang="16200000">
                        <a:pos x="wd2" y="hd2"/>
                      </a:cxn>
                    </a:cxnLst>
                    <a:rect l="0" t="0" r="r" b="b"/>
                    <a:pathLst>
                      <a:path w="21600" h="21600" extrusionOk="0">
                        <a:moveTo>
                          <a:pt x="4399" y="105"/>
                        </a:moveTo>
                        <a:lnTo>
                          <a:pt x="0" y="0"/>
                        </a:lnTo>
                        <a:cubicBezTo>
                          <a:pt x="1591" y="5450"/>
                          <a:pt x="3890" y="9960"/>
                          <a:pt x="6657" y="13062"/>
                        </a:cubicBezTo>
                        <a:cubicBezTo>
                          <a:pt x="8975" y="15661"/>
                          <a:pt x="11526" y="17181"/>
                          <a:pt x="14075" y="18467"/>
                        </a:cubicBezTo>
                        <a:cubicBezTo>
                          <a:pt x="16547" y="19714"/>
                          <a:pt x="19057" y="20762"/>
                          <a:pt x="21600" y="21600"/>
                        </a:cubicBezTo>
                        <a:cubicBezTo>
                          <a:pt x="18934" y="20656"/>
                          <a:pt x="16363" y="19013"/>
                          <a:pt x="13951" y="16742"/>
                        </a:cubicBezTo>
                        <a:cubicBezTo>
                          <a:pt x="11441" y="14378"/>
                          <a:pt x="9077" y="11314"/>
                          <a:pt x="7121" y="7285"/>
                        </a:cubicBezTo>
                        <a:cubicBezTo>
                          <a:pt x="6069" y="5120"/>
                          <a:pt x="5156" y="2708"/>
                          <a:pt x="4399" y="105"/>
                        </a:cubicBezTo>
                        <a:close/>
                      </a:path>
                    </a:pathLst>
                  </a:custGeom>
                  <a:solidFill>
                    <a:srgbClr val="FFFFFF">
                      <a:alpha val="10000"/>
                    </a:srgbClr>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37" name="Shape"/>
                  <p:cNvSpPr/>
                  <p:nvPr/>
                </p:nvSpPr>
                <p:spPr>
                  <a:xfrm>
                    <a:off x="1055931" y="87683"/>
                    <a:ext cx="804856" cy="395722"/>
                  </a:xfrm>
                  <a:custGeom>
                    <a:avLst/>
                    <a:gdLst/>
                    <a:ahLst/>
                    <a:cxnLst>
                      <a:cxn ang="0">
                        <a:pos x="wd2" y="hd2"/>
                      </a:cxn>
                      <a:cxn ang="5400000">
                        <a:pos x="wd2" y="hd2"/>
                      </a:cxn>
                      <a:cxn ang="10800000">
                        <a:pos x="wd2" y="hd2"/>
                      </a:cxn>
                      <a:cxn ang="16200000">
                        <a:pos x="wd2" y="hd2"/>
                      </a:cxn>
                    </a:cxnLst>
                    <a:rect l="0" t="0" r="r" b="b"/>
                    <a:pathLst>
                      <a:path w="21600" h="21600" extrusionOk="0">
                        <a:moveTo>
                          <a:pt x="16266" y="0"/>
                        </a:moveTo>
                        <a:cubicBezTo>
                          <a:pt x="15615" y="2813"/>
                          <a:pt x="14746" y="5391"/>
                          <a:pt x="13702" y="7643"/>
                        </a:cubicBezTo>
                        <a:cubicBezTo>
                          <a:pt x="12620" y="9977"/>
                          <a:pt x="11360" y="11936"/>
                          <a:pt x="10023" y="13662"/>
                        </a:cubicBezTo>
                        <a:cubicBezTo>
                          <a:pt x="6961" y="17615"/>
                          <a:pt x="3554" y="20289"/>
                          <a:pt x="0" y="21600"/>
                        </a:cubicBezTo>
                        <a:cubicBezTo>
                          <a:pt x="2972" y="21313"/>
                          <a:pt x="5921" y="20436"/>
                          <a:pt x="8715" y="19037"/>
                        </a:cubicBezTo>
                        <a:cubicBezTo>
                          <a:pt x="10586" y="18100"/>
                          <a:pt x="12425" y="16896"/>
                          <a:pt x="14154" y="15314"/>
                        </a:cubicBezTo>
                        <a:cubicBezTo>
                          <a:pt x="15922" y="13696"/>
                          <a:pt x="17590" y="11667"/>
                          <a:pt x="19001" y="8742"/>
                        </a:cubicBezTo>
                        <a:cubicBezTo>
                          <a:pt x="20193" y="6271"/>
                          <a:pt x="21065" y="3271"/>
                          <a:pt x="21600" y="0"/>
                        </a:cubicBezTo>
                        <a:lnTo>
                          <a:pt x="16266" y="0"/>
                        </a:lnTo>
                        <a:close/>
                      </a:path>
                    </a:pathLst>
                  </a:custGeom>
                  <a:solidFill>
                    <a:srgbClr val="1D1C21">
                      <a:alpha val="25000"/>
                    </a:srgbClr>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38" name="Rounded Rectangle"/>
                  <p:cNvSpPr/>
                  <p:nvPr/>
                </p:nvSpPr>
                <p:spPr>
                  <a:xfrm>
                    <a:off x="16" y="0"/>
                    <a:ext cx="1931202" cy="101866"/>
                  </a:xfrm>
                  <a:prstGeom prst="roundRect">
                    <a:avLst>
                      <a:gd name="adj" fmla="val 37770"/>
                    </a:avLst>
                  </a:prstGeom>
                  <a:solidFill>
                    <a:schemeClr val="tx2"/>
                  </a:solidFill>
                  <a:ln w="12700" cap="flat">
                    <a:noFill/>
                    <a:miter lim="400000"/>
                  </a:ln>
                  <a:effectLst/>
                </p:spPr>
                <p:txBody>
                  <a:bodyPr wrap="square" lIns="0" tIns="0" rIns="0" bIns="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839" name="Shape"/>
                  <p:cNvSpPr/>
                  <p:nvPr/>
                </p:nvSpPr>
                <p:spPr>
                  <a:xfrm>
                    <a:off x="0" y="49730"/>
                    <a:ext cx="1931163" cy="52186"/>
                  </a:xfrm>
                  <a:custGeom>
                    <a:avLst/>
                    <a:gdLst/>
                    <a:ahLst/>
                    <a:cxnLst>
                      <a:cxn ang="0">
                        <a:pos x="wd2" y="hd2"/>
                      </a:cxn>
                      <a:cxn ang="5400000">
                        <a:pos x="wd2" y="hd2"/>
                      </a:cxn>
                      <a:cxn ang="10800000">
                        <a:pos x="wd2" y="hd2"/>
                      </a:cxn>
                      <a:cxn ang="16200000">
                        <a:pos x="wd2" y="hd2"/>
                      </a:cxn>
                    </a:cxnLst>
                    <a:rect l="0" t="0" r="r" b="b"/>
                    <a:pathLst>
                      <a:path w="21600" h="21600" extrusionOk="0">
                        <a:moveTo>
                          <a:pt x="2" y="0"/>
                        </a:moveTo>
                        <a:cubicBezTo>
                          <a:pt x="2" y="180"/>
                          <a:pt x="0" y="296"/>
                          <a:pt x="0" y="474"/>
                        </a:cubicBezTo>
                        <a:cubicBezTo>
                          <a:pt x="0" y="4520"/>
                          <a:pt x="4" y="9368"/>
                          <a:pt x="29" y="11375"/>
                        </a:cubicBezTo>
                        <a:cubicBezTo>
                          <a:pt x="71" y="15613"/>
                          <a:pt x="162" y="18907"/>
                          <a:pt x="276" y="20449"/>
                        </a:cubicBezTo>
                        <a:cubicBezTo>
                          <a:pt x="353" y="21552"/>
                          <a:pt x="468" y="21600"/>
                          <a:pt x="659" y="21600"/>
                        </a:cubicBezTo>
                        <a:lnTo>
                          <a:pt x="20943" y="21600"/>
                        </a:lnTo>
                        <a:cubicBezTo>
                          <a:pt x="21134" y="21600"/>
                          <a:pt x="21247" y="21552"/>
                          <a:pt x="21324" y="20449"/>
                        </a:cubicBezTo>
                        <a:cubicBezTo>
                          <a:pt x="21438" y="18906"/>
                          <a:pt x="21529" y="15613"/>
                          <a:pt x="21571" y="11375"/>
                        </a:cubicBezTo>
                        <a:cubicBezTo>
                          <a:pt x="21596" y="9368"/>
                          <a:pt x="21600" y="4520"/>
                          <a:pt x="21600" y="474"/>
                        </a:cubicBezTo>
                        <a:cubicBezTo>
                          <a:pt x="21600" y="296"/>
                          <a:pt x="21598" y="180"/>
                          <a:pt x="21598" y="0"/>
                        </a:cubicBezTo>
                        <a:cubicBezTo>
                          <a:pt x="21552" y="3291"/>
                          <a:pt x="21483" y="6030"/>
                          <a:pt x="21388" y="7313"/>
                        </a:cubicBezTo>
                        <a:cubicBezTo>
                          <a:pt x="21311" y="8506"/>
                          <a:pt x="21195" y="8464"/>
                          <a:pt x="21002" y="8464"/>
                        </a:cubicBezTo>
                        <a:lnTo>
                          <a:pt x="600" y="8464"/>
                        </a:lnTo>
                        <a:cubicBezTo>
                          <a:pt x="407" y="8464"/>
                          <a:pt x="291" y="8506"/>
                          <a:pt x="214" y="7313"/>
                        </a:cubicBezTo>
                        <a:cubicBezTo>
                          <a:pt x="119" y="6030"/>
                          <a:pt x="48" y="3291"/>
                          <a:pt x="2" y="0"/>
                        </a:cubicBezTo>
                        <a:close/>
                      </a:path>
                    </a:pathLst>
                  </a:custGeom>
                  <a:solidFill>
                    <a:srgbClr val="1D1C21">
                      <a:alpha val="10000"/>
                    </a:srgbClr>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40" name="Circle"/>
                  <p:cNvSpPr/>
                  <p:nvPr/>
                </p:nvSpPr>
                <p:spPr>
                  <a:xfrm>
                    <a:off x="872944" y="547285"/>
                    <a:ext cx="185346" cy="185346"/>
                  </a:xfrm>
                  <a:prstGeom prst="ellipse">
                    <a:avLst/>
                  </a:prstGeom>
                  <a:solidFill>
                    <a:schemeClr val="tx2"/>
                  </a:solidFill>
                  <a:ln w="12700" cap="flat">
                    <a:noFill/>
                    <a:miter lim="400000"/>
                  </a:ln>
                  <a:effectLst/>
                </p:spPr>
                <p:txBody>
                  <a:bodyPr wrap="square" lIns="0" tIns="0" rIns="0" bIns="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841" name="Circle"/>
                  <p:cNvSpPr/>
                  <p:nvPr/>
                </p:nvSpPr>
                <p:spPr>
                  <a:xfrm>
                    <a:off x="907316" y="581658"/>
                    <a:ext cx="116601" cy="116601"/>
                  </a:xfrm>
                  <a:prstGeom prst="ellipse">
                    <a:avLst/>
                  </a:prstGeom>
                  <a:solidFill>
                    <a:srgbClr val="FFFFFF">
                      <a:alpha val="10000"/>
                    </a:srgbClr>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sp>
              <p:nvSpPr>
                <p:cNvPr id="843" name="Shape"/>
                <p:cNvSpPr/>
                <p:nvPr/>
              </p:nvSpPr>
              <p:spPr>
                <a:xfrm>
                  <a:off x="3404767" y="1741399"/>
                  <a:ext cx="278593" cy="39632"/>
                </a:xfrm>
                <a:custGeom>
                  <a:avLst/>
                  <a:gdLst/>
                  <a:ahLst/>
                  <a:cxnLst>
                    <a:cxn ang="0">
                      <a:pos x="wd2" y="hd2"/>
                    </a:cxn>
                    <a:cxn ang="5400000">
                      <a:pos x="wd2" y="hd2"/>
                    </a:cxn>
                    <a:cxn ang="10800000">
                      <a:pos x="wd2" y="hd2"/>
                    </a:cxn>
                    <a:cxn ang="16200000">
                      <a:pos x="wd2" y="hd2"/>
                    </a:cxn>
                  </a:cxnLst>
                  <a:rect l="0" t="0" r="r" b="b"/>
                  <a:pathLst>
                    <a:path w="21600" h="21417" extrusionOk="0">
                      <a:moveTo>
                        <a:pt x="0" y="0"/>
                      </a:moveTo>
                      <a:cubicBezTo>
                        <a:pt x="34" y="2147"/>
                        <a:pt x="46" y="4309"/>
                        <a:pt x="89" y="6454"/>
                      </a:cubicBezTo>
                      <a:cubicBezTo>
                        <a:pt x="165" y="9179"/>
                        <a:pt x="364" y="11656"/>
                        <a:pt x="647" y="13615"/>
                      </a:cubicBezTo>
                      <a:cubicBezTo>
                        <a:pt x="911" y="15444"/>
                        <a:pt x="1235" y="16750"/>
                        <a:pt x="1598" y="17328"/>
                      </a:cubicBezTo>
                      <a:cubicBezTo>
                        <a:pt x="4530" y="19858"/>
                        <a:pt x="7484" y="21202"/>
                        <a:pt x="10439" y="21394"/>
                      </a:cubicBezTo>
                      <a:cubicBezTo>
                        <a:pt x="13599" y="21600"/>
                        <a:pt x="16760" y="20418"/>
                        <a:pt x="19900" y="17947"/>
                      </a:cubicBezTo>
                      <a:cubicBezTo>
                        <a:pt x="20333" y="17683"/>
                        <a:pt x="20733" y="16360"/>
                        <a:pt x="21029" y="14145"/>
                      </a:cubicBezTo>
                      <a:cubicBezTo>
                        <a:pt x="21330" y="11899"/>
                        <a:pt x="21495" y="8906"/>
                        <a:pt x="21499" y="5835"/>
                      </a:cubicBezTo>
                      <a:cubicBezTo>
                        <a:pt x="21514" y="4537"/>
                        <a:pt x="21578" y="3323"/>
                        <a:pt x="21600" y="2033"/>
                      </a:cubicBezTo>
                      <a:cubicBezTo>
                        <a:pt x="21289" y="4211"/>
                        <a:pt x="20880" y="5571"/>
                        <a:pt x="20433" y="5835"/>
                      </a:cubicBezTo>
                      <a:cubicBezTo>
                        <a:pt x="17118" y="8360"/>
                        <a:pt x="13787" y="9493"/>
                        <a:pt x="10451" y="9283"/>
                      </a:cubicBezTo>
                      <a:cubicBezTo>
                        <a:pt x="7333" y="9086"/>
                        <a:pt x="4223" y="7713"/>
                        <a:pt x="1129" y="5128"/>
                      </a:cubicBezTo>
                      <a:cubicBezTo>
                        <a:pt x="746" y="4537"/>
                        <a:pt x="393" y="3284"/>
                        <a:pt x="114" y="1415"/>
                      </a:cubicBezTo>
                      <a:cubicBezTo>
                        <a:pt x="56" y="1028"/>
                        <a:pt x="50" y="426"/>
                        <a:pt x="0" y="0"/>
                      </a:cubicBezTo>
                      <a:close/>
                    </a:path>
                  </a:pathLst>
                </a:custGeom>
                <a:solidFill>
                  <a:srgbClr val="1D1C21">
                    <a:alpha val="20000"/>
                  </a:srgbClr>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44" name="Shape"/>
                <p:cNvSpPr/>
                <p:nvPr/>
              </p:nvSpPr>
              <p:spPr>
                <a:xfrm flipH="1">
                  <a:off x="2314614" y="1741399"/>
                  <a:ext cx="278592" cy="39632"/>
                </a:xfrm>
                <a:custGeom>
                  <a:avLst/>
                  <a:gdLst/>
                  <a:ahLst/>
                  <a:cxnLst>
                    <a:cxn ang="0">
                      <a:pos x="wd2" y="hd2"/>
                    </a:cxn>
                    <a:cxn ang="5400000">
                      <a:pos x="wd2" y="hd2"/>
                    </a:cxn>
                    <a:cxn ang="10800000">
                      <a:pos x="wd2" y="hd2"/>
                    </a:cxn>
                    <a:cxn ang="16200000">
                      <a:pos x="wd2" y="hd2"/>
                    </a:cxn>
                  </a:cxnLst>
                  <a:rect l="0" t="0" r="r" b="b"/>
                  <a:pathLst>
                    <a:path w="21600" h="21417" extrusionOk="0">
                      <a:moveTo>
                        <a:pt x="0" y="0"/>
                      </a:moveTo>
                      <a:cubicBezTo>
                        <a:pt x="34" y="2147"/>
                        <a:pt x="46" y="4309"/>
                        <a:pt x="89" y="6454"/>
                      </a:cubicBezTo>
                      <a:cubicBezTo>
                        <a:pt x="165" y="9179"/>
                        <a:pt x="364" y="11656"/>
                        <a:pt x="647" y="13615"/>
                      </a:cubicBezTo>
                      <a:cubicBezTo>
                        <a:pt x="911" y="15444"/>
                        <a:pt x="1235" y="16750"/>
                        <a:pt x="1598" y="17328"/>
                      </a:cubicBezTo>
                      <a:cubicBezTo>
                        <a:pt x="4530" y="19858"/>
                        <a:pt x="7484" y="21202"/>
                        <a:pt x="10439" y="21394"/>
                      </a:cubicBezTo>
                      <a:cubicBezTo>
                        <a:pt x="13599" y="21600"/>
                        <a:pt x="16760" y="20418"/>
                        <a:pt x="19900" y="17947"/>
                      </a:cubicBezTo>
                      <a:cubicBezTo>
                        <a:pt x="20333" y="17683"/>
                        <a:pt x="20733" y="16360"/>
                        <a:pt x="21029" y="14145"/>
                      </a:cubicBezTo>
                      <a:cubicBezTo>
                        <a:pt x="21330" y="11899"/>
                        <a:pt x="21495" y="8906"/>
                        <a:pt x="21499" y="5835"/>
                      </a:cubicBezTo>
                      <a:cubicBezTo>
                        <a:pt x="21514" y="4537"/>
                        <a:pt x="21578" y="3323"/>
                        <a:pt x="21600" y="2033"/>
                      </a:cubicBezTo>
                      <a:cubicBezTo>
                        <a:pt x="21289" y="4211"/>
                        <a:pt x="20880" y="5571"/>
                        <a:pt x="20433" y="5835"/>
                      </a:cubicBezTo>
                      <a:cubicBezTo>
                        <a:pt x="17118" y="8360"/>
                        <a:pt x="13787" y="9493"/>
                        <a:pt x="10451" y="9283"/>
                      </a:cubicBezTo>
                      <a:cubicBezTo>
                        <a:pt x="7333" y="9086"/>
                        <a:pt x="4223" y="7713"/>
                        <a:pt x="1129" y="5128"/>
                      </a:cubicBezTo>
                      <a:cubicBezTo>
                        <a:pt x="746" y="4537"/>
                        <a:pt x="393" y="3284"/>
                        <a:pt x="114" y="1415"/>
                      </a:cubicBezTo>
                      <a:cubicBezTo>
                        <a:pt x="56" y="1028"/>
                        <a:pt x="50" y="426"/>
                        <a:pt x="0" y="0"/>
                      </a:cubicBezTo>
                      <a:close/>
                    </a:path>
                  </a:pathLst>
                </a:custGeom>
                <a:solidFill>
                  <a:srgbClr val="1D1C21">
                    <a:alpha val="20000"/>
                  </a:srgbClr>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nvGrpSpPr>
                <p:cNvPr id="854" name="Group"/>
                <p:cNvGrpSpPr/>
                <p:nvPr/>
              </p:nvGrpSpPr>
              <p:grpSpPr>
                <a:xfrm>
                  <a:off x="4088404" y="0"/>
                  <a:ext cx="1931219" cy="732632"/>
                  <a:chOff x="0" y="0"/>
                  <a:chExt cx="1931218" cy="732631"/>
                </a:xfrm>
              </p:grpSpPr>
              <p:sp>
                <p:nvSpPr>
                  <p:cNvPr id="845" name="Rectangle"/>
                  <p:cNvSpPr/>
                  <p:nvPr/>
                </p:nvSpPr>
                <p:spPr>
                  <a:xfrm>
                    <a:off x="907316" y="476396"/>
                    <a:ext cx="116601" cy="170542"/>
                  </a:xfrm>
                  <a:prstGeom prst="rect">
                    <a:avLst/>
                  </a:prstGeom>
                  <a:solidFill>
                    <a:schemeClr val="tx2"/>
                  </a:solidFill>
                  <a:ln w="12700" cap="flat">
                    <a:noFill/>
                    <a:miter lim="400000"/>
                  </a:ln>
                  <a:effectLst/>
                </p:spPr>
                <p:txBody>
                  <a:bodyPr wrap="square" lIns="0" tIns="0" rIns="0" bIns="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846" name="Rectangle"/>
                  <p:cNvSpPr/>
                  <p:nvPr/>
                </p:nvSpPr>
                <p:spPr>
                  <a:xfrm>
                    <a:off x="907316" y="476396"/>
                    <a:ext cx="116602" cy="170542"/>
                  </a:xfrm>
                  <a:prstGeom prst="rect">
                    <a:avLst/>
                  </a:prstGeom>
                  <a:solidFill>
                    <a:srgbClr val="1D1C21">
                      <a:alpha val="25000"/>
                    </a:srgbClr>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47" name="Shape"/>
                  <p:cNvSpPr/>
                  <p:nvPr/>
                </p:nvSpPr>
                <p:spPr>
                  <a:xfrm>
                    <a:off x="61909" y="58863"/>
                    <a:ext cx="1807406" cy="426863"/>
                  </a:xfrm>
                  <a:custGeom>
                    <a:avLst/>
                    <a:gdLst/>
                    <a:ahLst/>
                    <a:cxnLst>
                      <a:cxn ang="0">
                        <a:pos x="wd2" y="hd2"/>
                      </a:cxn>
                      <a:cxn ang="5400000">
                        <a:pos x="wd2" y="hd2"/>
                      </a:cxn>
                      <a:cxn ang="10800000">
                        <a:pos x="wd2" y="hd2"/>
                      </a:cxn>
                      <a:cxn ang="16200000">
                        <a:pos x="wd2" y="hd2"/>
                      </a:cxn>
                    </a:cxnLst>
                    <a:rect l="0" t="0" r="r" b="b"/>
                    <a:pathLst>
                      <a:path w="21600" h="21556" extrusionOk="0">
                        <a:moveTo>
                          <a:pt x="0" y="60"/>
                        </a:moveTo>
                        <a:lnTo>
                          <a:pt x="21600" y="0"/>
                        </a:lnTo>
                        <a:cubicBezTo>
                          <a:pt x="21384" y="3600"/>
                          <a:pt x="20946" y="6896"/>
                          <a:pt x="20331" y="9547"/>
                        </a:cubicBezTo>
                        <a:cubicBezTo>
                          <a:pt x="19702" y="12253"/>
                          <a:pt x="18960" y="14130"/>
                          <a:pt x="18172" y="15626"/>
                        </a:cubicBezTo>
                        <a:cubicBezTo>
                          <a:pt x="17402" y="17090"/>
                          <a:pt x="16584" y="18203"/>
                          <a:pt x="15750" y="19070"/>
                        </a:cubicBezTo>
                        <a:cubicBezTo>
                          <a:pt x="14183" y="20702"/>
                          <a:pt x="12506" y="21600"/>
                          <a:pt x="10835" y="21554"/>
                        </a:cubicBezTo>
                        <a:cubicBezTo>
                          <a:pt x="8554" y="21491"/>
                          <a:pt x="6314" y="19813"/>
                          <a:pt x="4204" y="16640"/>
                        </a:cubicBezTo>
                        <a:cubicBezTo>
                          <a:pt x="3169" y="15083"/>
                          <a:pt x="2154" y="13140"/>
                          <a:pt x="1360" y="9940"/>
                        </a:cubicBezTo>
                        <a:cubicBezTo>
                          <a:pt x="700" y="7279"/>
                          <a:pt x="225" y="3863"/>
                          <a:pt x="0" y="60"/>
                        </a:cubicBezTo>
                        <a:close/>
                      </a:path>
                    </a:pathLst>
                  </a:custGeom>
                  <a:solidFill>
                    <a:schemeClr val="tx2"/>
                  </a:solidFill>
                  <a:ln w="12700" cap="flat">
                    <a:noFill/>
                    <a:miter lim="400000"/>
                  </a:ln>
                  <a:effectLst/>
                </p:spPr>
                <p:txBody>
                  <a:bodyPr wrap="square" lIns="50800" tIns="50800" rIns="50800" bIns="5080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848" name="Shape"/>
                  <p:cNvSpPr/>
                  <p:nvPr/>
                </p:nvSpPr>
                <p:spPr>
                  <a:xfrm>
                    <a:off x="117171" y="121570"/>
                    <a:ext cx="680988" cy="344098"/>
                  </a:xfrm>
                  <a:custGeom>
                    <a:avLst/>
                    <a:gdLst/>
                    <a:ahLst/>
                    <a:cxnLst>
                      <a:cxn ang="0">
                        <a:pos x="wd2" y="hd2"/>
                      </a:cxn>
                      <a:cxn ang="5400000">
                        <a:pos x="wd2" y="hd2"/>
                      </a:cxn>
                      <a:cxn ang="10800000">
                        <a:pos x="wd2" y="hd2"/>
                      </a:cxn>
                      <a:cxn ang="16200000">
                        <a:pos x="wd2" y="hd2"/>
                      </a:cxn>
                    </a:cxnLst>
                    <a:rect l="0" t="0" r="r" b="b"/>
                    <a:pathLst>
                      <a:path w="21600" h="21600" extrusionOk="0">
                        <a:moveTo>
                          <a:pt x="4399" y="105"/>
                        </a:moveTo>
                        <a:lnTo>
                          <a:pt x="0" y="0"/>
                        </a:lnTo>
                        <a:cubicBezTo>
                          <a:pt x="1591" y="5450"/>
                          <a:pt x="3890" y="9960"/>
                          <a:pt x="6657" y="13062"/>
                        </a:cubicBezTo>
                        <a:cubicBezTo>
                          <a:pt x="8975" y="15661"/>
                          <a:pt x="11526" y="17181"/>
                          <a:pt x="14075" y="18467"/>
                        </a:cubicBezTo>
                        <a:cubicBezTo>
                          <a:pt x="16547" y="19714"/>
                          <a:pt x="19057" y="20762"/>
                          <a:pt x="21600" y="21600"/>
                        </a:cubicBezTo>
                        <a:cubicBezTo>
                          <a:pt x="18934" y="20656"/>
                          <a:pt x="16363" y="19013"/>
                          <a:pt x="13951" y="16742"/>
                        </a:cubicBezTo>
                        <a:cubicBezTo>
                          <a:pt x="11441" y="14378"/>
                          <a:pt x="9077" y="11314"/>
                          <a:pt x="7121" y="7285"/>
                        </a:cubicBezTo>
                        <a:cubicBezTo>
                          <a:pt x="6069" y="5120"/>
                          <a:pt x="5156" y="2708"/>
                          <a:pt x="4399" y="105"/>
                        </a:cubicBezTo>
                        <a:close/>
                      </a:path>
                    </a:pathLst>
                  </a:custGeom>
                  <a:solidFill>
                    <a:srgbClr val="FFFFFF">
                      <a:alpha val="10000"/>
                    </a:srgbClr>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49" name="Shape"/>
                  <p:cNvSpPr/>
                  <p:nvPr/>
                </p:nvSpPr>
                <p:spPr>
                  <a:xfrm>
                    <a:off x="1055931" y="87683"/>
                    <a:ext cx="804856" cy="395722"/>
                  </a:xfrm>
                  <a:custGeom>
                    <a:avLst/>
                    <a:gdLst/>
                    <a:ahLst/>
                    <a:cxnLst>
                      <a:cxn ang="0">
                        <a:pos x="wd2" y="hd2"/>
                      </a:cxn>
                      <a:cxn ang="5400000">
                        <a:pos x="wd2" y="hd2"/>
                      </a:cxn>
                      <a:cxn ang="10800000">
                        <a:pos x="wd2" y="hd2"/>
                      </a:cxn>
                      <a:cxn ang="16200000">
                        <a:pos x="wd2" y="hd2"/>
                      </a:cxn>
                    </a:cxnLst>
                    <a:rect l="0" t="0" r="r" b="b"/>
                    <a:pathLst>
                      <a:path w="21600" h="21600" extrusionOk="0">
                        <a:moveTo>
                          <a:pt x="16266" y="0"/>
                        </a:moveTo>
                        <a:cubicBezTo>
                          <a:pt x="15615" y="2813"/>
                          <a:pt x="14746" y="5391"/>
                          <a:pt x="13702" y="7643"/>
                        </a:cubicBezTo>
                        <a:cubicBezTo>
                          <a:pt x="12620" y="9977"/>
                          <a:pt x="11360" y="11936"/>
                          <a:pt x="10023" y="13662"/>
                        </a:cubicBezTo>
                        <a:cubicBezTo>
                          <a:pt x="6961" y="17615"/>
                          <a:pt x="3554" y="20289"/>
                          <a:pt x="0" y="21600"/>
                        </a:cubicBezTo>
                        <a:cubicBezTo>
                          <a:pt x="2972" y="21313"/>
                          <a:pt x="5921" y="20436"/>
                          <a:pt x="8715" y="19037"/>
                        </a:cubicBezTo>
                        <a:cubicBezTo>
                          <a:pt x="10586" y="18100"/>
                          <a:pt x="12425" y="16896"/>
                          <a:pt x="14154" y="15314"/>
                        </a:cubicBezTo>
                        <a:cubicBezTo>
                          <a:pt x="15922" y="13696"/>
                          <a:pt x="17590" y="11667"/>
                          <a:pt x="19001" y="8742"/>
                        </a:cubicBezTo>
                        <a:cubicBezTo>
                          <a:pt x="20193" y="6271"/>
                          <a:pt x="21065" y="3271"/>
                          <a:pt x="21600" y="0"/>
                        </a:cubicBezTo>
                        <a:lnTo>
                          <a:pt x="16266" y="0"/>
                        </a:lnTo>
                        <a:close/>
                      </a:path>
                    </a:pathLst>
                  </a:custGeom>
                  <a:solidFill>
                    <a:srgbClr val="1D1C21">
                      <a:alpha val="25000"/>
                    </a:srgbClr>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50" name="Rounded Rectangle"/>
                  <p:cNvSpPr/>
                  <p:nvPr/>
                </p:nvSpPr>
                <p:spPr>
                  <a:xfrm>
                    <a:off x="16" y="0"/>
                    <a:ext cx="1931202" cy="101866"/>
                  </a:xfrm>
                  <a:prstGeom prst="roundRect">
                    <a:avLst>
                      <a:gd name="adj" fmla="val 37770"/>
                    </a:avLst>
                  </a:prstGeom>
                  <a:solidFill>
                    <a:schemeClr val="tx2"/>
                  </a:solidFill>
                  <a:ln w="12700" cap="flat">
                    <a:noFill/>
                    <a:miter lim="400000"/>
                  </a:ln>
                  <a:effectLst/>
                </p:spPr>
                <p:txBody>
                  <a:bodyPr wrap="square" lIns="0" tIns="0" rIns="0" bIns="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851" name="Shape"/>
                  <p:cNvSpPr/>
                  <p:nvPr/>
                </p:nvSpPr>
                <p:spPr>
                  <a:xfrm>
                    <a:off x="0" y="49730"/>
                    <a:ext cx="1931163" cy="52186"/>
                  </a:xfrm>
                  <a:custGeom>
                    <a:avLst/>
                    <a:gdLst/>
                    <a:ahLst/>
                    <a:cxnLst>
                      <a:cxn ang="0">
                        <a:pos x="wd2" y="hd2"/>
                      </a:cxn>
                      <a:cxn ang="5400000">
                        <a:pos x="wd2" y="hd2"/>
                      </a:cxn>
                      <a:cxn ang="10800000">
                        <a:pos x="wd2" y="hd2"/>
                      </a:cxn>
                      <a:cxn ang="16200000">
                        <a:pos x="wd2" y="hd2"/>
                      </a:cxn>
                    </a:cxnLst>
                    <a:rect l="0" t="0" r="r" b="b"/>
                    <a:pathLst>
                      <a:path w="21600" h="21600" extrusionOk="0">
                        <a:moveTo>
                          <a:pt x="2" y="0"/>
                        </a:moveTo>
                        <a:cubicBezTo>
                          <a:pt x="2" y="180"/>
                          <a:pt x="0" y="296"/>
                          <a:pt x="0" y="474"/>
                        </a:cubicBezTo>
                        <a:cubicBezTo>
                          <a:pt x="0" y="4520"/>
                          <a:pt x="4" y="9368"/>
                          <a:pt x="29" y="11375"/>
                        </a:cubicBezTo>
                        <a:cubicBezTo>
                          <a:pt x="71" y="15613"/>
                          <a:pt x="162" y="18907"/>
                          <a:pt x="276" y="20449"/>
                        </a:cubicBezTo>
                        <a:cubicBezTo>
                          <a:pt x="353" y="21552"/>
                          <a:pt x="468" y="21600"/>
                          <a:pt x="659" y="21600"/>
                        </a:cubicBezTo>
                        <a:lnTo>
                          <a:pt x="20943" y="21600"/>
                        </a:lnTo>
                        <a:cubicBezTo>
                          <a:pt x="21134" y="21600"/>
                          <a:pt x="21247" y="21552"/>
                          <a:pt x="21324" y="20449"/>
                        </a:cubicBezTo>
                        <a:cubicBezTo>
                          <a:pt x="21438" y="18906"/>
                          <a:pt x="21529" y="15613"/>
                          <a:pt x="21571" y="11375"/>
                        </a:cubicBezTo>
                        <a:cubicBezTo>
                          <a:pt x="21596" y="9368"/>
                          <a:pt x="21600" y="4520"/>
                          <a:pt x="21600" y="474"/>
                        </a:cubicBezTo>
                        <a:cubicBezTo>
                          <a:pt x="21600" y="296"/>
                          <a:pt x="21598" y="180"/>
                          <a:pt x="21598" y="0"/>
                        </a:cubicBezTo>
                        <a:cubicBezTo>
                          <a:pt x="21552" y="3291"/>
                          <a:pt x="21483" y="6030"/>
                          <a:pt x="21388" y="7313"/>
                        </a:cubicBezTo>
                        <a:cubicBezTo>
                          <a:pt x="21311" y="8506"/>
                          <a:pt x="21195" y="8464"/>
                          <a:pt x="21002" y="8464"/>
                        </a:cubicBezTo>
                        <a:lnTo>
                          <a:pt x="600" y="8464"/>
                        </a:lnTo>
                        <a:cubicBezTo>
                          <a:pt x="407" y="8464"/>
                          <a:pt x="291" y="8506"/>
                          <a:pt x="214" y="7313"/>
                        </a:cubicBezTo>
                        <a:cubicBezTo>
                          <a:pt x="119" y="6030"/>
                          <a:pt x="48" y="3291"/>
                          <a:pt x="2" y="0"/>
                        </a:cubicBezTo>
                        <a:close/>
                      </a:path>
                    </a:pathLst>
                  </a:custGeom>
                  <a:solidFill>
                    <a:srgbClr val="1D1C21">
                      <a:alpha val="10000"/>
                    </a:srgbClr>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52" name="Circle"/>
                  <p:cNvSpPr/>
                  <p:nvPr/>
                </p:nvSpPr>
                <p:spPr>
                  <a:xfrm>
                    <a:off x="872944" y="547285"/>
                    <a:ext cx="185346" cy="185346"/>
                  </a:xfrm>
                  <a:prstGeom prst="ellipse">
                    <a:avLst/>
                  </a:prstGeom>
                  <a:solidFill>
                    <a:schemeClr val="tx2"/>
                  </a:solidFill>
                  <a:ln w="12700" cap="flat">
                    <a:noFill/>
                    <a:miter lim="400000"/>
                  </a:ln>
                  <a:effectLst/>
                </p:spPr>
                <p:txBody>
                  <a:bodyPr wrap="square" lIns="0" tIns="0" rIns="0" bIns="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853" name="Circle"/>
                  <p:cNvSpPr/>
                  <p:nvPr/>
                </p:nvSpPr>
                <p:spPr>
                  <a:xfrm>
                    <a:off x="907316" y="581658"/>
                    <a:ext cx="116601" cy="116601"/>
                  </a:xfrm>
                  <a:prstGeom prst="ellipse">
                    <a:avLst/>
                  </a:prstGeom>
                  <a:solidFill>
                    <a:srgbClr val="FFFFFF">
                      <a:alpha val="10000"/>
                    </a:srgbClr>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grpSp>
        </p:grpSp>
        <p:sp>
          <p:nvSpPr>
            <p:cNvPr id="857" name="Lorem ipsum dolor sit amet, consectetur adipiscing elit, sed do eiusmod tempor incididunt ut labore et dolore"/>
            <p:cNvSpPr txBox="1"/>
            <p:nvPr/>
          </p:nvSpPr>
          <p:spPr>
            <a:xfrm>
              <a:off x="13208369" y="7174594"/>
              <a:ext cx="7992452" cy="84125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64798C"/>
                  </a:solidFill>
                  <a:latin typeface="DM Sans Regular"/>
                  <a:ea typeface="DM Sans Regular"/>
                  <a:cs typeface="DM Sans Regular"/>
                  <a:sym typeface="DM Sans Regular"/>
                </a:defRPr>
              </a:lvl1pPr>
            </a:lstStyle>
            <a:p>
              <a:r>
                <a:rPr>
                  <a:solidFill>
                    <a:schemeClr val="tx2"/>
                  </a:solidFill>
                </a:rPr>
                <a:t>Lorem ipsum dolor sit amet, consectetur adipiscing elit, sed do eiusmod tempor incididunt ut labore et dolore</a:t>
              </a:r>
            </a:p>
          </p:txBody>
        </p:sp>
        <p:sp>
          <p:nvSpPr>
            <p:cNvPr id="859" name="Rounded Rectangle"/>
            <p:cNvSpPr/>
            <p:nvPr/>
          </p:nvSpPr>
          <p:spPr>
            <a:xfrm>
              <a:off x="2624159" y="5839750"/>
              <a:ext cx="9110497" cy="5939412"/>
            </a:xfrm>
            <a:prstGeom prst="roundRect">
              <a:avLst>
                <a:gd name="adj" fmla="val 3207"/>
              </a:avLst>
            </a:prstGeom>
            <a:solidFill>
              <a:schemeClr val="bg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60" name="Step 1: Search"/>
            <p:cNvSpPr txBox="1"/>
            <p:nvPr/>
          </p:nvSpPr>
          <p:spPr>
            <a:xfrm>
              <a:off x="5257786" y="6347740"/>
              <a:ext cx="3843244" cy="65659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3600" b="0">
                  <a:solidFill>
                    <a:srgbClr val="1D1C21"/>
                  </a:solidFill>
                  <a:latin typeface="+mn-lt"/>
                  <a:ea typeface="+mn-ea"/>
                  <a:cs typeface="+mn-cs"/>
                  <a:sym typeface="DM Sans Bold"/>
                </a:defRPr>
              </a:lvl1pPr>
            </a:lstStyle>
            <a:p>
              <a:r>
                <a:rPr>
                  <a:solidFill>
                    <a:schemeClr val="tx1"/>
                  </a:solidFill>
                </a:rPr>
                <a:t>Step 1: Search</a:t>
              </a:r>
            </a:p>
          </p:txBody>
        </p:sp>
        <p:grpSp>
          <p:nvGrpSpPr>
            <p:cNvPr id="877" name="Group"/>
            <p:cNvGrpSpPr/>
            <p:nvPr/>
          </p:nvGrpSpPr>
          <p:grpSpPr>
            <a:xfrm>
              <a:off x="3657309" y="8814236"/>
              <a:ext cx="7044196" cy="2595550"/>
              <a:chOff x="-1" y="-1"/>
              <a:chExt cx="7044193" cy="2595547"/>
            </a:xfrm>
          </p:grpSpPr>
          <p:sp>
            <p:nvSpPr>
              <p:cNvPr id="861" name="Shape"/>
              <p:cNvSpPr/>
              <p:nvPr/>
            </p:nvSpPr>
            <p:spPr>
              <a:xfrm>
                <a:off x="695992" y="410734"/>
                <a:ext cx="329923" cy="853447"/>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62" name="Shape"/>
              <p:cNvSpPr/>
              <p:nvPr/>
            </p:nvSpPr>
            <p:spPr>
              <a:xfrm>
                <a:off x="1908052" y="428852"/>
                <a:ext cx="315915" cy="817211"/>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63" name="Shape"/>
              <p:cNvSpPr/>
              <p:nvPr/>
            </p:nvSpPr>
            <p:spPr>
              <a:xfrm>
                <a:off x="2510580" y="428852"/>
                <a:ext cx="315915" cy="817211"/>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2"/>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64" name="Shape"/>
              <p:cNvSpPr/>
              <p:nvPr/>
            </p:nvSpPr>
            <p:spPr>
              <a:xfrm>
                <a:off x="3113108" y="428852"/>
                <a:ext cx="315915" cy="817211"/>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2"/>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65" name="Shape"/>
              <p:cNvSpPr/>
              <p:nvPr/>
            </p:nvSpPr>
            <p:spPr>
              <a:xfrm>
                <a:off x="3715636" y="428852"/>
                <a:ext cx="315915" cy="817211"/>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3"/>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66" name="Shape"/>
              <p:cNvSpPr/>
              <p:nvPr/>
            </p:nvSpPr>
            <p:spPr>
              <a:xfrm>
                <a:off x="4318163" y="428852"/>
                <a:ext cx="315915" cy="817211"/>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3"/>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67" name="Shape"/>
              <p:cNvSpPr/>
              <p:nvPr/>
            </p:nvSpPr>
            <p:spPr>
              <a:xfrm>
                <a:off x="4920692" y="428852"/>
                <a:ext cx="315915" cy="817211"/>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4"/>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nvGrpSpPr>
              <p:cNvPr id="873" name="Group"/>
              <p:cNvGrpSpPr/>
              <p:nvPr/>
            </p:nvGrpSpPr>
            <p:grpSpPr>
              <a:xfrm>
                <a:off x="-1" y="-1"/>
                <a:ext cx="2133300" cy="2595547"/>
                <a:chOff x="-1" y="0"/>
                <a:chExt cx="2133299" cy="2595545"/>
              </a:xfrm>
            </p:grpSpPr>
            <p:sp>
              <p:nvSpPr>
                <p:cNvPr id="868" name="Rectangle"/>
                <p:cNvSpPr/>
                <p:nvPr/>
              </p:nvSpPr>
              <p:spPr>
                <a:xfrm rot="2700000">
                  <a:off x="1343585" y="1441807"/>
                  <a:ext cx="367115" cy="152806"/>
                </a:xfrm>
                <a:prstGeom prst="rect">
                  <a:avLst/>
                </a:prstGeom>
                <a:solidFill>
                  <a:schemeClr val="tx2"/>
                </a:solidFill>
                <a:ln w="12700" cap="flat">
                  <a:noFill/>
                  <a:miter lim="400000"/>
                </a:ln>
                <a:effectLst/>
              </p:spPr>
              <p:txBody>
                <a:bodyPr wrap="square" lIns="0" tIns="0" rIns="0" bIns="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869" name="Rectangle"/>
                <p:cNvSpPr/>
                <p:nvPr/>
              </p:nvSpPr>
              <p:spPr>
                <a:xfrm rot="2700000">
                  <a:off x="1340590" y="1441807"/>
                  <a:ext cx="367115" cy="152806"/>
                </a:xfrm>
                <a:prstGeom prst="rect">
                  <a:avLst/>
                </a:prstGeom>
                <a:solidFill>
                  <a:srgbClr val="1D1C21">
                    <a:alpha val="50000"/>
                  </a:srgbClr>
                </a:solidFill>
                <a:ln w="12700" cap="flat">
                  <a:noFill/>
                  <a:miter lim="400000"/>
                </a:ln>
                <a:effectLst/>
              </p:spPr>
              <p:txBody>
                <a:bodyPr wrap="square" lIns="0" tIns="0" rIns="0" bIns="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870" name="Rounded Rectangle"/>
                <p:cNvSpPr/>
                <p:nvPr/>
              </p:nvSpPr>
              <p:spPr>
                <a:xfrm rot="18900000">
                  <a:off x="1845048" y="1358940"/>
                  <a:ext cx="288250" cy="1236605"/>
                </a:xfrm>
                <a:prstGeom prst="roundRect">
                  <a:avLst>
                    <a:gd name="adj" fmla="val 21171"/>
                  </a:avLst>
                </a:prstGeom>
                <a:solidFill>
                  <a:schemeClr val="accent4"/>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71" name="Shape"/>
                <p:cNvSpPr/>
                <p:nvPr/>
              </p:nvSpPr>
              <p:spPr>
                <a:xfrm>
                  <a:off x="-1" y="0"/>
                  <a:ext cx="1690783" cy="1690733"/>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1" y="3015"/>
                      </a:cubicBezTo>
                      <a:cubicBezTo>
                        <a:pt x="-961" y="7037"/>
                        <a:pt x="-961" y="13557"/>
                        <a:pt x="2881" y="17579"/>
                      </a:cubicBezTo>
                      <a:cubicBezTo>
                        <a:pt x="6724" y="21600"/>
                        <a:pt x="12954" y="21600"/>
                        <a:pt x="16797" y="17579"/>
                      </a:cubicBezTo>
                      <a:cubicBezTo>
                        <a:pt x="20639" y="13557"/>
                        <a:pt x="20639" y="7037"/>
                        <a:pt x="16797" y="3015"/>
                      </a:cubicBezTo>
                      <a:cubicBezTo>
                        <a:pt x="14875" y="1005"/>
                        <a:pt x="12357" y="0"/>
                        <a:pt x="9839" y="0"/>
                      </a:cubicBezTo>
                      <a:close/>
                      <a:moveTo>
                        <a:pt x="9839" y="1556"/>
                      </a:moveTo>
                      <a:cubicBezTo>
                        <a:pt x="11976" y="1556"/>
                        <a:pt x="14114" y="2410"/>
                        <a:pt x="15745" y="4116"/>
                      </a:cubicBezTo>
                      <a:cubicBezTo>
                        <a:pt x="19006" y="7530"/>
                        <a:pt x="19006" y="13064"/>
                        <a:pt x="15745" y="16478"/>
                      </a:cubicBezTo>
                      <a:cubicBezTo>
                        <a:pt x="12483" y="19891"/>
                        <a:pt x="7195" y="19891"/>
                        <a:pt x="3933" y="16478"/>
                      </a:cubicBezTo>
                      <a:cubicBezTo>
                        <a:pt x="672" y="13064"/>
                        <a:pt x="672" y="7530"/>
                        <a:pt x="3933" y="4116"/>
                      </a:cubicBezTo>
                      <a:cubicBezTo>
                        <a:pt x="5564" y="2410"/>
                        <a:pt x="7702" y="1556"/>
                        <a:pt x="9839" y="1556"/>
                      </a:cubicBezTo>
                      <a:close/>
                    </a:path>
                  </a:pathLst>
                </a:custGeom>
                <a:solidFill>
                  <a:schemeClr val="tx2"/>
                </a:solidFill>
                <a:ln w="12700" cap="flat">
                  <a:noFill/>
                  <a:miter lim="400000"/>
                </a:ln>
                <a:effectLst/>
              </p:spPr>
              <p:txBody>
                <a:bodyPr wrap="square" lIns="0" tIns="0" rIns="0" bIns="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872" name="Shape"/>
                <p:cNvSpPr/>
                <p:nvPr/>
              </p:nvSpPr>
              <p:spPr>
                <a:xfrm>
                  <a:off x="874571" y="236084"/>
                  <a:ext cx="581437" cy="608317"/>
                </a:xfrm>
                <a:custGeom>
                  <a:avLst/>
                  <a:gdLst/>
                  <a:ahLst/>
                  <a:cxnLst>
                    <a:cxn ang="0">
                      <a:pos x="wd2" y="hd2"/>
                    </a:cxn>
                    <a:cxn ang="5400000">
                      <a:pos x="wd2" y="hd2"/>
                    </a:cxn>
                    <a:cxn ang="10800000">
                      <a:pos x="wd2" y="hd2"/>
                    </a:cxn>
                    <a:cxn ang="16200000">
                      <a:pos x="wd2" y="hd2"/>
                    </a:cxn>
                  </a:cxnLst>
                  <a:rect l="0" t="0" r="r" b="b"/>
                  <a:pathLst>
                    <a:path w="21478" h="21529" extrusionOk="0">
                      <a:moveTo>
                        <a:pt x="899" y="0"/>
                      </a:moveTo>
                      <a:cubicBezTo>
                        <a:pt x="364" y="26"/>
                        <a:pt x="-42" y="472"/>
                        <a:pt x="4" y="984"/>
                      </a:cubicBezTo>
                      <a:cubicBezTo>
                        <a:pt x="44" y="1433"/>
                        <a:pt x="429" y="1782"/>
                        <a:pt x="899" y="1796"/>
                      </a:cubicBezTo>
                      <a:cubicBezTo>
                        <a:pt x="5525" y="2219"/>
                        <a:pt x="10033" y="4128"/>
                        <a:pt x="13577" y="7523"/>
                      </a:cubicBezTo>
                      <a:cubicBezTo>
                        <a:pt x="17336" y="11124"/>
                        <a:pt x="19326" y="15766"/>
                        <a:pt x="19594" y="20480"/>
                      </a:cubicBezTo>
                      <a:cubicBezTo>
                        <a:pt x="19505" y="21083"/>
                        <a:pt x="20040" y="21600"/>
                        <a:pt x="20670" y="21521"/>
                      </a:cubicBezTo>
                      <a:cubicBezTo>
                        <a:pt x="21196" y="21455"/>
                        <a:pt x="21558" y="20981"/>
                        <a:pt x="21464" y="20480"/>
                      </a:cubicBezTo>
                      <a:cubicBezTo>
                        <a:pt x="21195" y="15307"/>
                        <a:pt x="19025" y="10207"/>
                        <a:pt x="14900" y="6255"/>
                      </a:cubicBezTo>
                      <a:cubicBezTo>
                        <a:pt x="10991" y="2510"/>
                        <a:pt x="6006" y="428"/>
                        <a:pt x="899" y="0"/>
                      </a:cubicBezTo>
                      <a:close/>
                    </a:path>
                  </a:pathLst>
                </a:custGeom>
                <a:solidFill>
                  <a:srgbClr val="EBECED"/>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sp>
            <p:nvSpPr>
              <p:cNvPr id="874" name="Shape"/>
              <p:cNvSpPr/>
              <p:nvPr/>
            </p:nvSpPr>
            <p:spPr>
              <a:xfrm>
                <a:off x="5523220" y="428852"/>
                <a:ext cx="315915" cy="817211"/>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4"/>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75" name="Shape"/>
              <p:cNvSpPr/>
              <p:nvPr/>
            </p:nvSpPr>
            <p:spPr>
              <a:xfrm>
                <a:off x="6125748" y="428852"/>
                <a:ext cx="315915" cy="817211"/>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4"/>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876" name="Shape"/>
              <p:cNvSpPr/>
              <p:nvPr/>
            </p:nvSpPr>
            <p:spPr>
              <a:xfrm>
                <a:off x="6728277" y="428852"/>
                <a:ext cx="315915" cy="817211"/>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5"/>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sp>
          <p:nvSpPr>
            <p:cNvPr id="878" name="Lorem ipsum dolor sit amet, consectetur adipiscing elit, sed do eiusmod tempor incididunt ut labore et dolore"/>
            <p:cNvSpPr txBox="1"/>
            <p:nvPr/>
          </p:nvSpPr>
          <p:spPr>
            <a:xfrm>
              <a:off x="3183181" y="7174594"/>
              <a:ext cx="7992452" cy="84125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a:t>
              </a:r>
            </a:p>
          </p:txBody>
        </p:sp>
        <p:sp>
          <p:nvSpPr>
            <p:cNvPr id="881" name="Human Resources Template (HR)"/>
            <p:cNvSpPr txBox="1"/>
            <p:nvPr/>
          </p:nvSpPr>
          <p:spPr>
            <a:xfrm>
              <a:off x="4967708" y="1912259"/>
              <a:ext cx="14448584"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6000" b="0">
                  <a:solidFill>
                    <a:srgbClr val="1D1C21"/>
                  </a:solidFill>
                  <a:latin typeface="+mn-lt"/>
                  <a:ea typeface="+mn-ea"/>
                  <a:cs typeface="+mn-cs"/>
                  <a:sym typeface="DM Sans Bold"/>
                </a:defRPr>
              </a:lvl1pPr>
            </a:lstStyle>
            <a:p>
              <a:r>
                <a:rPr dirty="0">
                  <a:solidFill>
                    <a:schemeClr val="tx1"/>
                  </a:solidFill>
                </a:rPr>
                <a:t>Human Resources Template (HR)</a:t>
              </a:r>
            </a:p>
          </p:txBody>
        </p:sp>
        <p:sp>
          <p:nvSpPr>
            <p:cNvPr id="882"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4182391" y="3272520"/>
              <a:ext cx="16019218" cy="15799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defTabSz="457200">
                <a:defRPr sz="24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 </a:t>
              </a:r>
              <a:r>
                <a:rPr dirty="0" err="1">
                  <a:solidFill>
                    <a:schemeClr val="tx2"/>
                  </a:solidFill>
                </a:rPr>
                <a:t>Excepteur</a:t>
              </a:r>
              <a:r>
                <a:rPr dirty="0">
                  <a:solidFill>
                    <a:schemeClr val="tx2"/>
                  </a:solidFill>
                </a:rPr>
                <a:t> </a:t>
              </a:r>
              <a:r>
                <a:rPr dirty="0" err="1">
                  <a:solidFill>
                    <a:schemeClr val="tx2"/>
                  </a:solidFill>
                </a:rPr>
                <a:t>sint</a:t>
              </a:r>
              <a:r>
                <a:rPr dirty="0">
                  <a:solidFill>
                    <a:schemeClr val="tx2"/>
                  </a:solidFill>
                </a:rPr>
                <a:t> </a:t>
              </a:r>
              <a:r>
                <a:rPr dirty="0" err="1">
                  <a:solidFill>
                    <a:schemeClr val="tx2"/>
                  </a:solidFill>
                </a:rPr>
                <a:t>occaecat</a:t>
              </a:r>
              <a:r>
                <a:rPr dirty="0">
                  <a:solidFill>
                    <a:schemeClr val="tx2"/>
                  </a:solidFill>
                </a:rPr>
                <a:t> </a:t>
              </a:r>
              <a:r>
                <a:rPr dirty="0" err="1">
                  <a:solidFill>
                    <a:schemeClr val="tx2"/>
                  </a:solidFill>
                </a:rPr>
                <a:t>cupidatat</a:t>
              </a:r>
              <a:r>
                <a:rPr dirty="0">
                  <a:solidFill>
                    <a:schemeClr val="tx2"/>
                  </a:solidFill>
                </a:rPr>
                <a:t> non </a:t>
              </a:r>
              <a:r>
                <a:rPr dirty="0" err="1">
                  <a:solidFill>
                    <a:schemeClr val="tx2"/>
                  </a:solidFill>
                </a:rPr>
                <a:t>proident</a:t>
              </a:r>
              <a:r>
                <a:rPr dirty="0">
                  <a:solidFill>
                    <a:schemeClr val="tx2"/>
                  </a:solidFill>
                </a:rPr>
                <a:t>, sunt in culpa qui </a:t>
              </a:r>
              <a:r>
                <a:rPr dirty="0" err="1">
                  <a:solidFill>
                    <a:schemeClr val="tx2"/>
                  </a:solidFill>
                </a:rPr>
                <a:t>officia</a:t>
              </a:r>
              <a:r>
                <a:rPr dirty="0">
                  <a:solidFill>
                    <a:schemeClr val="tx2"/>
                  </a:solidFill>
                </a:rPr>
                <a:t> </a:t>
              </a:r>
              <a:r>
                <a:rPr dirty="0" err="1">
                  <a:solidFill>
                    <a:schemeClr val="tx2"/>
                  </a:solidFill>
                </a:rPr>
                <a:t>deserunt</a:t>
              </a:r>
              <a:r>
                <a:rPr dirty="0">
                  <a:solidFill>
                    <a:schemeClr val="tx2"/>
                  </a:solidFill>
                </a:rPr>
                <a:t> </a:t>
              </a:r>
              <a:r>
                <a:rPr dirty="0" err="1">
                  <a:solidFill>
                    <a:schemeClr val="tx2"/>
                  </a:solidFill>
                </a:rPr>
                <a:t>mollit</a:t>
              </a:r>
              <a:r>
                <a:rPr dirty="0">
                  <a:solidFill>
                    <a:schemeClr val="tx2"/>
                  </a:solidFill>
                </a:rPr>
                <a:t> </a:t>
              </a:r>
              <a:r>
                <a:rPr dirty="0" err="1">
                  <a:solidFill>
                    <a:schemeClr val="tx2"/>
                  </a:solidFill>
                </a:rPr>
                <a:t>anim</a:t>
              </a:r>
              <a:r>
                <a:rPr dirty="0">
                  <a:solidFill>
                    <a:schemeClr val="tx2"/>
                  </a:solidFill>
                </a:rPr>
                <a:t> id </a:t>
              </a:r>
              <a:r>
                <a:rPr dirty="0" err="1">
                  <a:solidFill>
                    <a:schemeClr val="tx2"/>
                  </a:solidFill>
                </a:rPr>
                <a:t>est</a:t>
              </a:r>
              <a:r>
                <a:rPr dirty="0">
                  <a:solidFill>
                    <a:schemeClr val="tx2"/>
                  </a:solidFill>
                </a:rPr>
                <a:t> </a:t>
              </a:r>
              <a:r>
                <a:rPr dirty="0" err="1">
                  <a:solidFill>
                    <a:schemeClr val="tx2"/>
                  </a:solidFill>
                </a:rPr>
                <a:t>laborum</a:t>
              </a:r>
              <a:r>
                <a:rPr dirty="0">
                  <a:solidFill>
                    <a:schemeClr val="tx2"/>
                  </a:solidFill>
                </a:rPr>
                <a:t>.</a:t>
              </a:r>
            </a:p>
          </p:txBody>
        </p:sp>
      </p:grpSp>
    </p:spTree>
  </p:cSld>
  <p:clrMapOvr>
    <a:masterClrMapping/>
  </p:clrMapOvr>
  <p:transition spd="med"/>
</p:sld>
</file>

<file path=ppt/theme/theme1.xml><?xml version="1.0" encoding="utf-8"?>
<a:theme xmlns:a="http://schemas.openxmlformats.org/drawingml/2006/main" name="White">
  <a:themeElements>
    <a:clrScheme name="027-FlatColour">
      <a:dk1>
        <a:srgbClr val="1D1C21"/>
      </a:dk1>
      <a:lt1>
        <a:srgbClr val="EBECEC"/>
      </a:lt1>
      <a:dk2>
        <a:srgbClr val="516B7E"/>
      </a:dk2>
      <a:lt2>
        <a:srgbClr val="FEFFFE"/>
      </a:lt2>
      <a:accent1>
        <a:srgbClr val="4CADB2"/>
      </a:accent1>
      <a:accent2>
        <a:srgbClr val="3884A3"/>
      </a:accent2>
      <a:accent3>
        <a:srgbClr val="2D506C"/>
      </a:accent3>
      <a:accent4>
        <a:srgbClr val="6A88B6"/>
      </a:accent4>
      <a:accent5>
        <a:srgbClr val="4C5A75"/>
      </a:accent5>
      <a:accent6>
        <a:srgbClr val="4CADB2"/>
      </a:accent6>
      <a:hlink>
        <a:srgbClr val="3884A3"/>
      </a:hlink>
      <a:folHlink>
        <a:srgbClr val="2D506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ABB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ABB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35</TotalTime>
  <Words>129</Words>
  <Application>Microsoft Macintosh PowerPoint</Application>
  <PresentationFormat>Custom</PresentationFormat>
  <Paragraphs>6</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DM Sans Bold</vt:lpstr>
      <vt:lpstr>DM Sans Regular</vt:lpstr>
      <vt:lpstr>Helvetica Neue</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9</cp:revision>
  <dcterms:modified xsi:type="dcterms:W3CDTF">2020-12-18T07:26:50Z</dcterms:modified>
</cp:coreProperties>
</file>