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10"/>
    <p:restoredTop sz="94694"/>
  </p:normalViewPr>
  <p:slideViewPr>
    <p:cSldViewPr snapToGrid="0" snapToObjects="1">
      <p:cViewPr varScale="1">
        <p:scale>
          <a:sx n="58" d="100"/>
          <a:sy n="58" d="100"/>
        </p:scale>
        <p:origin x="816"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5573E17-17ED-AF41-B0EE-939C4DE9BD6E}"/>
              </a:ext>
            </a:extLst>
          </p:cNvPr>
          <p:cNvGrpSpPr/>
          <p:nvPr/>
        </p:nvGrpSpPr>
        <p:grpSpPr>
          <a:xfrm>
            <a:off x="3239339" y="2751515"/>
            <a:ext cx="18122061" cy="7872202"/>
            <a:chOff x="3239339" y="2751515"/>
            <a:chExt cx="18122061" cy="7872202"/>
          </a:xfrm>
        </p:grpSpPr>
        <p:grpSp>
          <p:nvGrpSpPr>
            <p:cNvPr id="923" name="Group"/>
            <p:cNvGrpSpPr/>
            <p:nvPr/>
          </p:nvGrpSpPr>
          <p:grpSpPr>
            <a:xfrm>
              <a:off x="3239339" y="2751515"/>
              <a:ext cx="7400240" cy="7872202"/>
              <a:chOff x="0" y="0"/>
              <a:chExt cx="7400236" cy="7872198"/>
            </a:xfrm>
          </p:grpSpPr>
          <p:sp>
            <p:nvSpPr>
              <p:cNvPr id="917" name="Circle"/>
              <p:cNvSpPr/>
              <p:nvPr/>
            </p:nvSpPr>
            <p:spPr>
              <a:xfrm>
                <a:off x="2589559" y="2790214"/>
                <a:ext cx="2863371" cy="2863371"/>
              </a:xfrm>
              <a:prstGeom prst="ellipse">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918" name="Shape"/>
              <p:cNvSpPr/>
              <p:nvPr/>
            </p:nvSpPr>
            <p:spPr>
              <a:xfrm>
                <a:off x="581064" y="0"/>
                <a:ext cx="3435932" cy="3145332"/>
              </a:xfrm>
              <a:custGeom>
                <a:avLst/>
                <a:gdLst/>
                <a:ahLst/>
                <a:cxnLst>
                  <a:cxn ang="0">
                    <a:pos x="wd2" y="hd2"/>
                  </a:cxn>
                  <a:cxn ang="5400000">
                    <a:pos x="wd2" y="hd2"/>
                  </a:cxn>
                  <a:cxn ang="10800000">
                    <a:pos x="wd2" y="hd2"/>
                  </a:cxn>
                  <a:cxn ang="16200000">
                    <a:pos x="wd2" y="hd2"/>
                  </a:cxn>
                </a:cxnLst>
                <a:rect l="0" t="0" r="r" b="b"/>
                <a:pathLst>
                  <a:path w="21600" h="21600" extrusionOk="0">
                    <a:moveTo>
                      <a:pt x="21600" y="16242"/>
                    </a:moveTo>
                    <a:lnTo>
                      <a:pt x="21600" y="0"/>
                    </a:lnTo>
                    <a:cubicBezTo>
                      <a:pt x="17375" y="5"/>
                      <a:pt x="13212" y="1113"/>
                      <a:pt x="9459" y="3232"/>
                    </a:cubicBezTo>
                    <a:cubicBezTo>
                      <a:pt x="5694" y="5357"/>
                      <a:pt x="2451" y="8437"/>
                      <a:pt x="0" y="12214"/>
                    </a:cubicBezTo>
                    <a:lnTo>
                      <a:pt x="12068" y="21600"/>
                    </a:lnTo>
                    <a:cubicBezTo>
                      <a:pt x="13147" y="19944"/>
                      <a:pt x="14572" y="18594"/>
                      <a:pt x="16225" y="17662"/>
                    </a:cubicBezTo>
                    <a:cubicBezTo>
                      <a:pt x="17887" y="16725"/>
                      <a:pt x="19730" y="16238"/>
                      <a:pt x="21600" y="16242"/>
                    </a:cubicBezTo>
                    <a:close/>
                  </a:path>
                </a:pathLst>
              </a:custGeom>
              <a:solidFill>
                <a:schemeClr val="accent1"/>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919" name="Shape"/>
              <p:cNvSpPr/>
              <p:nvPr/>
            </p:nvSpPr>
            <p:spPr>
              <a:xfrm>
                <a:off x="-1" y="1896854"/>
                <a:ext cx="2508490" cy="3671218"/>
              </a:xfrm>
              <a:custGeom>
                <a:avLst/>
                <a:gdLst/>
                <a:ahLst/>
                <a:cxnLst>
                  <a:cxn ang="0">
                    <a:pos x="wd2" y="hd2"/>
                  </a:cxn>
                  <a:cxn ang="5400000">
                    <a:pos x="wd2" y="hd2"/>
                  </a:cxn>
                  <a:cxn ang="10800000">
                    <a:pos x="wd2" y="hd2"/>
                  </a:cxn>
                  <a:cxn ang="16200000">
                    <a:pos x="wd2" y="hd2"/>
                  </a:cxn>
                </a:cxnLst>
                <a:rect l="0" t="0" r="r" b="b"/>
                <a:pathLst>
                  <a:path w="21108" h="21600" extrusionOk="0">
                    <a:moveTo>
                      <a:pt x="19196" y="17419"/>
                    </a:moveTo>
                    <a:lnTo>
                      <a:pt x="1951" y="21600"/>
                    </a:lnTo>
                    <a:cubicBezTo>
                      <a:pt x="13" y="17790"/>
                      <a:pt x="-492" y="13695"/>
                      <a:pt x="486" y="9709"/>
                    </a:cubicBezTo>
                    <a:cubicBezTo>
                      <a:pt x="1344" y="6208"/>
                      <a:pt x="3325" y="2889"/>
                      <a:pt x="6280" y="0"/>
                    </a:cubicBezTo>
                    <a:lnTo>
                      <a:pt x="21108" y="7346"/>
                    </a:lnTo>
                    <a:cubicBezTo>
                      <a:pt x="19680" y="8740"/>
                      <a:pt x="18747" y="10352"/>
                      <a:pt x="18387" y="12048"/>
                    </a:cubicBezTo>
                    <a:cubicBezTo>
                      <a:pt x="18002" y="13857"/>
                      <a:pt x="18281" y="15706"/>
                      <a:pt x="19196" y="17419"/>
                    </a:cubicBezTo>
                    <a:close/>
                  </a:path>
                </a:pathLst>
              </a:custGeom>
              <a:solidFill>
                <a:schemeClr val="accent2"/>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920" name="Shape"/>
              <p:cNvSpPr/>
              <p:nvPr/>
            </p:nvSpPr>
            <p:spPr>
              <a:xfrm>
                <a:off x="443484" y="4850065"/>
                <a:ext cx="3068159" cy="3022134"/>
              </a:xfrm>
              <a:custGeom>
                <a:avLst/>
                <a:gdLst/>
                <a:ahLst/>
                <a:cxnLst>
                  <a:cxn ang="0">
                    <a:pos x="wd2" y="hd2"/>
                  </a:cxn>
                  <a:cxn ang="5400000">
                    <a:pos x="wd2" y="hd2"/>
                  </a:cxn>
                  <a:cxn ang="10800000">
                    <a:pos x="wd2" y="hd2"/>
                  </a:cxn>
                  <a:cxn ang="16200000">
                    <a:pos x="wd2" y="hd2"/>
                  </a:cxn>
                </a:cxnLst>
                <a:rect l="0" t="0" r="r" b="b"/>
                <a:pathLst>
                  <a:path w="21600" h="21600" extrusionOk="0">
                    <a:moveTo>
                      <a:pt x="12946" y="0"/>
                    </a:moveTo>
                    <a:cubicBezTo>
                      <a:pt x="13593" y="1984"/>
                      <a:pt x="14712" y="3775"/>
                      <a:pt x="16204" y="5216"/>
                    </a:cubicBezTo>
                    <a:cubicBezTo>
                      <a:pt x="17721" y="6682"/>
                      <a:pt x="19577" y="7738"/>
                      <a:pt x="21600" y="8288"/>
                    </a:cubicBezTo>
                    <a:lnTo>
                      <a:pt x="17734" y="21600"/>
                    </a:lnTo>
                    <a:cubicBezTo>
                      <a:pt x="13695" y="20412"/>
                      <a:pt x="9991" y="18271"/>
                      <a:pt x="6923" y="15352"/>
                    </a:cubicBezTo>
                    <a:cubicBezTo>
                      <a:pt x="3797" y="12378"/>
                      <a:pt x="1422" y="8682"/>
                      <a:pt x="0" y="4579"/>
                    </a:cubicBezTo>
                    <a:lnTo>
                      <a:pt x="12946" y="0"/>
                    </a:lnTo>
                    <a:close/>
                  </a:path>
                </a:pathLst>
              </a:custGeom>
              <a:solidFill>
                <a:schemeClr val="accent3"/>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921" name="Shape"/>
              <p:cNvSpPr/>
              <p:nvPr/>
            </p:nvSpPr>
            <p:spPr>
              <a:xfrm>
                <a:off x="3017922" y="5727508"/>
                <a:ext cx="3112317" cy="2076285"/>
              </a:xfrm>
              <a:custGeom>
                <a:avLst/>
                <a:gdLst/>
                <a:ahLst/>
                <a:cxnLst>
                  <a:cxn ang="0">
                    <a:pos x="wd2" y="hd2"/>
                  </a:cxn>
                  <a:cxn ang="5400000">
                    <a:pos x="wd2" y="hd2"/>
                  </a:cxn>
                  <a:cxn ang="10800000">
                    <a:pos x="wd2" y="hd2"/>
                  </a:cxn>
                  <a:cxn ang="16200000">
                    <a:pos x="wd2" y="hd2"/>
                  </a:cxn>
                </a:cxnLst>
                <a:rect l="0" t="0" r="r" b="b"/>
                <a:pathLst>
                  <a:path w="21600" h="21183" extrusionOk="0">
                    <a:moveTo>
                      <a:pt x="3393" y="2856"/>
                    </a:moveTo>
                    <a:cubicBezTo>
                      <a:pt x="5248" y="3666"/>
                      <a:pt x="7205" y="3844"/>
                      <a:pt x="9114" y="3376"/>
                    </a:cubicBezTo>
                    <a:cubicBezTo>
                      <a:pt x="11083" y="2893"/>
                      <a:pt x="12948" y="1737"/>
                      <a:pt x="14557" y="0"/>
                    </a:cubicBezTo>
                    <a:lnTo>
                      <a:pt x="21600" y="14300"/>
                    </a:lnTo>
                    <a:cubicBezTo>
                      <a:pt x="18530" y="17530"/>
                      <a:pt x="15004" y="19698"/>
                      <a:pt x="11284" y="20644"/>
                    </a:cubicBezTo>
                    <a:cubicBezTo>
                      <a:pt x="7523" y="21600"/>
                      <a:pt x="3664" y="21281"/>
                      <a:pt x="0" y="19712"/>
                    </a:cubicBezTo>
                    <a:lnTo>
                      <a:pt x="3393" y="2856"/>
                    </a:lnTo>
                    <a:close/>
                  </a:path>
                </a:pathLst>
              </a:custGeom>
              <a:solidFill>
                <a:schemeClr val="accent4"/>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922" name="Shape"/>
              <p:cNvSpPr/>
              <p:nvPr/>
            </p:nvSpPr>
            <p:spPr>
              <a:xfrm>
                <a:off x="5100027" y="4221827"/>
                <a:ext cx="2300210" cy="2738626"/>
              </a:xfrm>
              <a:custGeom>
                <a:avLst/>
                <a:gdLst/>
                <a:ahLst/>
                <a:cxnLst>
                  <a:cxn ang="0">
                    <a:pos x="wd2" y="hd2"/>
                  </a:cxn>
                  <a:cxn ang="5400000">
                    <a:pos x="wd2" y="hd2"/>
                  </a:cxn>
                  <a:cxn ang="10800000">
                    <a:pos x="wd2" y="hd2"/>
                  </a:cxn>
                  <a:cxn ang="16200000">
                    <a:pos x="wd2" y="hd2"/>
                  </a:cxn>
                </a:cxnLst>
                <a:rect l="0" t="0" r="r" b="b"/>
                <a:pathLst>
                  <a:path w="21583" h="21600" extrusionOk="0">
                    <a:moveTo>
                      <a:pt x="0" y="11921"/>
                    </a:moveTo>
                    <a:cubicBezTo>
                      <a:pt x="2416" y="10494"/>
                      <a:pt x="4351" y="8565"/>
                      <a:pt x="5616" y="6322"/>
                    </a:cubicBezTo>
                    <a:cubicBezTo>
                      <a:pt x="6720" y="4364"/>
                      <a:pt x="7281" y="2220"/>
                      <a:pt x="7255" y="53"/>
                    </a:cubicBezTo>
                    <a:lnTo>
                      <a:pt x="21583" y="0"/>
                    </a:lnTo>
                    <a:cubicBezTo>
                      <a:pt x="21600" y="3999"/>
                      <a:pt x="20539" y="7950"/>
                      <a:pt x="18480" y="11555"/>
                    </a:cubicBezTo>
                    <a:cubicBezTo>
                      <a:pt x="16196" y="15554"/>
                      <a:pt x="12756" y="19007"/>
                      <a:pt x="8474" y="21600"/>
                    </a:cubicBezTo>
                    <a:lnTo>
                      <a:pt x="0" y="11921"/>
                    </a:lnTo>
                    <a:close/>
                  </a:path>
                </a:pathLst>
              </a:custGeom>
              <a:solidFill>
                <a:schemeClr val="accent5"/>
              </a:solidFill>
              <a:ln w="12700" cap="flat">
                <a:noFill/>
                <a:miter lim="400000"/>
              </a:ln>
              <a:effectLst/>
            </p:spPr>
            <p:txBody>
              <a:bodyPr wrap="square" lIns="50800" tIns="50800" rIns="50800" bIns="5080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sp>
          <p:nvSpPr>
            <p:cNvPr id="924" name="Shape"/>
            <p:cNvSpPr/>
            <p:nvPr/>
          </p:nvSpPr>
          <p:spPr>
            <a:xfrm>
              <a:off x="6820968" y="6061676"/>
              <a:ext cx="935833" cy="717724"/>
            </a:xfrm>
            <a:custGeom>
              <a:avLst/>
              <a:gdLst/>
              <a:ahLst/>
              <a:cxnLst>
                <a:cxn ang="0">
                  <a:pos x="wd2" y="hd2"/>
                </a:cxn>
                <a:cxn ang="5400000">
                  <a:pos x="wd2" y="hd2"/>
                </a:cxn>
                <a:cxn ang="10800000">
                  <a:pos x="wd2" y="hd2"/>
                </a:cxn>
                <a:cxn ang="16200000">
                  <a:pos x="wd2" y="hd2"/>
                </a:cxn>
              </a:cxnLst>
              <a:rect l="0" t="0" r="r" b="b"/>
              <a:pathLst>
                <a:path w="21464" h="21584" extrusionOk="0">
                  <a:moveTo>
                    <a:pt x="6586" y="0"/>
                  </a:moveTo>
                  <a:cubicBezTo>
                    <a:pt x="6243" y="0"/>
                    <a:pt x="5898" y="168"/>
                    <a:pt x="5637" y="511"/>
                  </a:cubicBezTo>
                  <a:cubicBezTo>
                    <a:pt x="5113" y="1198"/>
                    <a:pt x="5113" y="2314"/>
                    <a:pt x="5637" y="3001"/>
                  </a:cubicBezTo>
                  <a:cubicBezTo>
                    <a:pt x="6160" y="3687"/>
                    <a:pt x="7011" y="3687"/>
                    <a:pt x="7535" y="3001"/>
                  </a:cubicBezTo>
                  <a:cubicBezTo>
                    <a:pt x="8058" y="2314"/>
                    <a:pt x="8058" y="1198"/>
                    <a:pt x="7535" y="511"/>
                  </a:cubicBezTo>
                  <a:cubicBezTo>
                    <a:pt x="7273" y="168"/>
                    <a:pt x="6929" y="0"/>
                    <a:pt x="6586" y="0"/>
                  </a:cubicBezTo>
                  <a:close/>
                  <a:moveTo>
                    <a:pt x="15050" y="0"/>
                  </a:moveTo>
                  <a:cubicBezTo>
                    <a:pt x="14707" y="0"/>
                    <a:pt x="14363" y="168"/>
                    <a:pt x="14101" y="511"/>
                  </a:cubicBezTo>
                  <a:cubicBezTo>
                    <a:pt x="13577" y="1198"/>
                    <a:pt x="13577" y="2314"/>
                    <a:pt x="14101" y="3001"/>
                  </a:cubicBezTo>
                  <a:cubicBezTo>
                    <a:pt x="14624" y="3687"/>
                    <a:pt x="15476" y="3687"/>
                    <a:pt x="15999" y="3001"/>
                  </a:cubicBezTo>
                  <a:cubicBezTo>
                    <a:pt x="16523" y="2314"/>
                    <a:pt x="16523" y="1198"/>
                    <a:pt x="15999" y="511"/>
                  </a:cubicBezTo>
                  <a:cubicBezTo>
                    <a:pt x="15737" y="168"/>
                    <a:pt x="15393" y="0"/>
                    <a:pt x="15050" y="0"/>
                  </a:cubicBezTo>
                  <a:close/>
                  <a:moveTo>
                    <a:pt x="2568" y="4271"/>
                  </a:moveTo>
                  <a:cubicBezTo>
                    <a:pt x="2225" y="4271"/>
                    <a:pt x="1881" y="4447"/>
                    <a:pt x="1619" y="4791"/>
                  </a:cubicBezTo>
                  <a:cubicBezTo>
                    <a:pt x="1095" y="5477"/>
                    <a:pt x="1095" y="6593"/>
                    <a:pt x="1619" y="7280"/>
                  </a:cubicBezTo>
                  <a:cubicBezTo>
                    <a:pt x="2143" y="7966"/>
                    <a:pt x="2994" y="7966"/>
                    <a:pt x="3517" y="7280"/>
                  </a:cubicBezTo>
                  <a:cubicBezTo>
                    <a:pt x="4041" y="6593"/>
                    <a:pt x="4041" y="5477"/>
                    <a:pt x="3517" y="4791"/>
                  </a:cubicBezTo>
                  <a:cubicBezTo>
                    <a:pt x="3255" y="4447"/>
                    <a:pt x="2911" y="4271"/>
                    <a:pt x="2568" y="4271"/>
                  </a:cubicBezTo>
                  <a:close/>
                  <a:moveTo>
                    <a:pt x="10746" y="4271"/>
                  </a:moveTo>
                  <a:cubicBezTo>
                    <a:pt x="10403" y="4271"/>
                    <a:pt x="10065" y="4447"/>
                    <a:pt x="9804" y="4791"/>
                  </a:cubicBezTo>
                  <a:cubicBezTo>
                    <a:pt x="9280" y="5477"/>
                    <a:pt x="9280" y="6593"/>
                    <a:pt x="9804" y="7280"/>
                  </a:cubicBezTo>
                  <a:cubicBezTo>
                    <a:pt x="10327" y="7966"/>
                    <a:pt x="11172" y="7966"/>
                    <a:pt x="11696" y="7280"/>
                  </a:cubicBezTo>
                  <a:cubicBezTo>
                    <a:pt x="12219" y="6593"/>
                    <a:pt x="12219" y="5477"/>
                    <a:pt x="11696" y="4791"/>
                  </a:cubicBezTo>
                  <a:cubicBezTo>
                    <a:pt x="11434" y="4447"/>
                    <a:pt x="11089" y="4271"/>
                    <a:pt x="10746" y="4271"/>
                  </a:cubicBezTo>
                  <a:close/>
                  <a:moveTo>
                    <a:pt x="18931" y="4271"/>
                  </a:moveTo>
                  <a:cubicBezTo>
                    <a:pt x="18588" y="4271"/>
                    <a:pt x="18244" y="4447"/>
                    <a:pt x="17982" y="4791"/>
                  </a:cubicBezTo>
                  <a:cubicBezTo>
                    <a:pt x="17458" y="5477"/>
                    <a:pt x="17458" y="6593"/>
                    <a:pt x="17982" y="7280"/>
                  </a:cubicBezTo>
                  <a:cubicBezTo>
                    <a:pt x="18506" y="7966"/>
                    <a:pt x="19357" y="7966"/>
                    <a:pt x="19880" y="7280"/>
                  </a:cubicBezTo>
                  <a:cubicBezTo>
                    <a:pt x="20404" y="6593"/>
                    <a:pt x="20404" y="5477"/>
                    <a:pt x="19880" y="4791"/>
                  </a:cubicBezTo>
                  <a:cubicBezTo>
                    <a:pt x="19618" y="4447"/>
                    <a:pt x="19274" y="4271"/>
                    <a:pt x="18931" y="4271"/>
                  </a:cubicBezTo>
                  <a:close/>
                  <a:moveTo>
                    <a:pt x="2601" y="7919"/>
                  </a:moveTo>
                  <a:cubicBezTo>
                    <a:pt x="1837" y="7891"/>
                    <a:pt x="1155" y="8476"/>
                    <a:pt x="702" y="9291"/>
                  </a:cubicBezTo>
                  <a:cubicBezTo>
                    <a:pt x="138" y="10307"/>
                    <a:pt x="-40" y="11574"/>
                    <a:pt x="7" y="12829"/>
                  </a:cubicBezTo>
                  <a:cubicBezTo>
                    <a:pt x="22" y="13235"/>
                    <a:pt x="56" y="13641"/>
                    <a:pt x="117" y="14039"/>
                  </a:cubicBezTo>
                  <a:cubicBezTo>
                    <a:pt x="158" y="14320"/>
                    <a:pt x="374" y="14501"/>
                    <a:pt x="585" y="14432"/>
                  </a:cubicBezTo>
                  <a:cubicBezTo>
                    <a:pt x="780" y="14368"/>
                    <a:pt x="898" y="14110"/>
                    <a:pt x="858" y="13852"/>
                  </a:cubicBezTo>
                  <a:cubicBezTo>
                    <a:pt x="825" y="13317"/>
                    <a:pt x="845" y="12778"/>
                    <a:pt x="917" y="12249"/>
                  </a:cubicBezTo>
                  <a:cubicBezTo>
                    <a:pt x="992" y="11697"/>
                    <a:pt x="1128" y="11161"/>
                    <a:pt x="1313" y="10655"/>
                  </a:cubicBezTo>
                  <a:lnTo>
                    <a:pt x="1040" y="13767"/>
                  </a:lnTo>
                  <a:cubicBezTo>
                    <a:pt x="1007" y="14048"/>
                    <a:pt x="1017" y="14344"/>
                    <a:pt x="1073" y="14619"/>
                  </a:cubicBezTo>
                  <a:cubicBezTo>
                    <a:pt x="1118" y="14845"/>
                    <a:pt x="1194" y="15057"/>
                    <a:pt x="1294" y="15250"/>
                  </a:cubicBezTo>
                  <a:lnTo>
                    <a:pt x="1508" y="21046"/>
                  </a:lnTo>
                  <a:cubicBezTo>
                    <a:pt x="1532" y="21361"/>
                    <a:pt x="1742" y="21600"/>
                    <a:pt x="1983" y="21583"/>
                  </a:cubicBezTo>
                  <a:cubicBezTo>
                    <a:pt x="2205" y="21568"/>
                    <a:pt x="2387" y="21337"/>
                    <a:pt x="2406" y="21046"/>
                  </a:cubicBezTo>
                  <a:lnTo>
                    <a:pt x="2575" y="16699"/>
                  </a:lnTo>
                  <a:lnTo>
                    <a:pt x="2744" y="20995"/>
                  </a:lnTo>
                  <a:cubicBezTo>
                    <a:pt x="2754" y="21334"/>
                    <a:pt x="2973" y="21592"/>
                    <a:pt x="3231" y="21575"/>
                  </a:cubicBezTo>
                  <a:cubicBezTo>
                    <a:pt x="3471" y="21559"/>
                    <a:pt x="3660" y="21310"/>
                    <a:pt x="3667" y="20995"/>
                  </a:cubicBezTo>
                  <a:lnTo>
                    <a:pt x="3855" y="15190"/>
                  </a:lnTo>
                  <a:cubicBezTo>
                    <a:pt x="3942" y="15042"/>
                    <a:pt x="4008" y="14880"/>
                    <a:pt x="4057" y="14704"/>
                  </a:cubicBezTo>
                  <a:cubicBezTo>
                    <a:pt x="4129" y="14441"/>
                    <a:pt x="4153" y="14156"/>
                    <a:pt x="4128" y="13877"/>
                  </a:cubicBezTo>
                  <a:lnTo>
                    <a:pt x="3836" y="10664"/>
                  </a:lnTo>
                  <a:cubicBezTo>
                    <a:pt x="4016" y="11168"/>
                    <a:pt x="4146" y="11701"/>
                    <a:pt x="4219" y="12249"/>
                  </a:cubicBezTo>
                  <a:cubicBezTo>
                    <a:pt x="4294" y="12808"/>
                    <a:pt x="4312" y="13373"/>
                    <a:pt x="4271" y="13937"/>
                  </a:cubicBezTo>
                  <a:cubicBezTo>
                    <a:pt x="4255" y="14159"/>
                    <a:pt x="4354" y="14368"/>
                    <a:pt x="4512" y="14449"/>
                  </a:cubicBezTo>
                  <a:cubicBezTo>
                    <a:pt x="4755" y="14573"/>
                    <a:pt x="5019" y="14369"/>
                    <a:pt x="5058" y="14031"/>
                  </a:cubicBezTo>
                  <a:cubicBezTo>
                    <a:pt x="5129" y="12469"/>
                    <a:pt x="5190" y="10755"/>
                    <a:pt x="4486" y="9419"/>
                  </a:cubicBezTo>
                  <a:cubicBezTo>
                    <a:pt x="4044" y="8582"/>
                    <a:pt x="3373" y="7947"/>
                    <a:pt x="2601" y="7919"/>
                  </a:cubicBezTo>
                  <a:close/>
                  <a:moveTo>
                    <a:pt x="10785" y="7919"/>
                  </a:moveTo>
                  <a:cubicBezTo>
                    <a:pt x="10021" y="7891"/>
                    <a:pt x="9340" y="8476"/>
                    <a:pt x="8887" y="9291"/>
                  </a:cubicBezTo>
                  <a:cubicBezTo>
                    <a:pt x="8323" y="10307"/>
                    <a:pt x="8138" y="11574"/>
                    <a:pt x="8185" y="12829"/>
                  </a:cubicBezTo>
                  <a:cubicBezTo>
                    <a:pt x="8200" y="13235"/>
                    <a:pt x="8240" y="13641"/>
                    <a:pt x="8302" y="14039"/>
                  </a:cubicBezTo>
                  <a:cubicBezTo>
                    <a:pt x="8343" y="14320"/>
                    <a:pt x="8552" y="14501"/>
                    <a:pt x="8764" y="14432"/>
                  </a:cubicBezTo>
                  <a:cubicBezTo>
                    <a:pt x="8958" y="14368"/>
                    <a:pt x="9083" y="14110"/>
                    <a:pt x="9043" y="13852"/>
                  </a:cubicBezTo>
                  <a:cubicBezTo>
                    <a:pt x="9010" y="13317"/>
                    <a:pt x="9030" y="12778"/>
                    <a:pt x="9102" y="12249"/>
                  </a:cubicBezTo>
                  <a:cubicBezTo>
                    <a:pt x="9177" y="11697"/>
                    <a:pt x="9307" y="11161"/>
                    <a:pt x="9492" y="10655"/>
                  </a:cubicBezTo>
                  <a:lnTo>
                    <a:pt x="9225" y="13767"/>
                  </a:lnTo>
                  <a:cubicBezTo>
                    <a:pt x="9192" y="14048"/>
                    <a:pt x="9202" y="14344"/>
                    <a:pt x="9258" y="14619"/>
                  </a:cubicBezTo>
                  <a:cubicBezTo>
                    <a:pt x="9303" y="14845"/>
                    <a:pt x="9379" y="15057"/>
                    <a:pt x="9479" y="15250"/>
                  </a:cubicBezTo>
                  <a:lnTo>
                    <a:pt x="9693" y="21046"/>
                  </a:lnTo>
                  <a:cubicBezTo>
                    <a:pt x="9716" y="21361"/>
                    <a:pt x="9927" y="21600"/>
                    <a:pt x="10168" y="21583"/>
                  </a:cubicBezTo>
                  <a:cubicBezTo>
                    <a:pt x="10390" y="21568"/>
                    <a:pt x="10565" y="21337"/>
                    <a:pt x="10584" y="21046"/>
                  </a:cubicBezTo>
                  <a:lnTo>
                    <a:pt x="10759" y="16699"/>
                  </a:lnTo>
                  <a:lnTo>
                    <a:pt x="10922" y="20995"/>
                  </a:lnTo>
                  <a:cubicBezTo>
                    <a:pt x="10932" y="21334"/>
                    <a:pt x="11151" y="21592"/>
                    <a:pt x="11409" y="21575"/>
                  </a:cubicBezTo>
                  <a:cubicBezTo>
                    <a:pt x="11649" y="21559"/>
                    <a:pt x="11838" y="21310"/>
                    <a:pt x="11845" y="20995"/>
                  </a:cubicBezTo>
                  <a:lnTo>
                    <a:pt x="12034" y="15190"/>
                  </a:lnTo>
                  <a:cubicBezTo>
                    <a:pt x="12121" y="15042"/>
                    <a:pt x="12193" y="14880"/>
                    <a:pt x="12242" y="14704"/>
                  </a:cubicBezTo>
                  <a:cubicBezTo>
                    <a:pt x="12314" y="14441"/>
                    <a:pt x="12338" y="14156"/>
                    <a:pt x="12313" y="13877"/>
                  </a:cubicBezTo>
                  <a:lnTo>
                    <a:pt x="12021" y="10664"/>
                  </a:lnTo>
                  <a:cubicBezTo>
                    <a:pt x="12200" y="11168"/>
                    <a:pt x="12331" y="11701"/>
                    <a:pt x="12404" y="12249"/>
                  </a:cubicBezTo>
                  <a:cubicBezTo>
                    <a:pt x="12479" y="12808"/>
                    <a:pt x="12491" y="13373"/>
                    <a:pt x="12450" y="13937"/>
                  </a:cubicBezTo>
                  <a:cubicBezTo>
                    <a:pt x="12433" y="14159"/>
                    <a:pt x="12532" y="14368"/>
                    <a:pt x="12690" y="14449"/>
                  </a:cubicBezTo>
                  <a:cubicBezTo>
                    <a:pt x="12933" y="14573"/>
                    <a:pt x="13204" y="14369"/>
                    <a:pt x="13243" y="14031"/>
                  </a:cubicBezTo>
                  <a:cubicBezTo>
                    <a:pt x="13313" y="12469"/>
                    <a:pt x="13375" y="10755"/>
                    <a:pt x="12671" y="9419"/>
                  </a:cubicBezTo>
                  <a:cubicBezTo>
                    <a:pt x="12229" y="8582"/>
                    <a:pt x="11557" y="7947"/>
                    <a:pt x="10785" y="7919"/>
                  </a:cubicBezTo>
                  <a:close/>
                  <a:moveTo>
                    <a:pt x="18970" y="7919"/>
                  </a:moveTo>
                  <a:cubicBezTo>
                    <a:pt x="18206" y="7891"/>
                    <a:pt x="17524" y="8476"/>
                    <a:pt x="17072" y="9291"/>
                  </a:cubicBezTo>
                  <a:cubicBezTo>
                    <a:pt x="16508" y="10307"/>
                    <a:pt x="16323" y="11574"/>
                    <a:pt x="16370" y="12829"/>
                  </a:cubicBezTo>
                  <a:cubicBezTo>
                    <a:pt x="16385" y="13235"/>
                    <a:pt x="16425" y="13641"/>
                    <a:pt x="16487" y="14039"/>
                  </a:cubicBezTo>
                  <a:cubicBezTo>
                    <a:pt x="16528" y="14320"/>
                    <a:pt x="16737" y="14501"/>
                    <a:pt x="16948" y="14432"/>
                  </a:cubicBezTo>
                  <a:cubicBezTo>
                    <a:pt x="17143" y="14368"/>
                    <a:pt x="17268" y="14110"/>
                    <a:pt x="17228" y="13852"/>
                  </a:cubicBezTo>
                  <a:cubicBezTo>
                    <a:pt x="17194" y="13317"/>
                    <a:pt x="17214" y="12778"/>
                    <a:pt x="17286" y="12249"/>
                  </a:cubicBezTo>
                  <a:cubicBezTo>
                    <a:pt x="17362" y="11697"/>
                    <a:pt x="17491" y="11161"/>
                    <a:pt x="17676" y="10655"/>
                  </a:cubicBezTo>
                  <a:lnTo>
                    <a:pt x="17403" y="13767"/>
                  </a:lnTo>
                  <a:cubicBezTo>
                    <a:pt x="17370" y="14048"/>
                    <a:pt x="17380" y="14344"/>
                    <a:pt x="17436" y="14619"/>
                  </a:cubicBezTo>
                  <a:cubicBezTo>
                    <a:pt x="17481" y="14845"/>
                    <a:pt x="17557" y="15057"/>
                    <a:pt x="17657" y="15250"/>
                  </a:cubicBezTo>
                  <a:lnTo>
                    <a:pt x="17878" y="21046"/>
                  </a:lnTo>
                  <a:cubicBezTo>
                    <a:pt x="17901" y="21361"/>
                    <a:pt x="18105" y="21600"/>
                    <a:pt x="18346" y="21583"/>
                  </a:cubicBezTo>
                  <a:cubicBezTo>
                    <a:pt x="18568" y="21568"/>
                    <a:pt x="18750" y="21337"/>
                    <a:pt x="18769" y="21046"/>
                  </a:cubicBezTo>
                  <a:lnTo>
                    <a:pt x="18938" y="16699"/>
                  </a:lnTo>
                  <a:lnTo>
                    <a:pt x="19107" y="20995"/>
                  </a:lnTo>
                  <a:cubicBezTo>
                    <a:pt x="19117" y="21334"/>
                    <a:pt x="19336" y="21592"/>
                    <a:pt x="19594" y="21575"/>
                  </a:cubicBezTo>
                  <a:cubicBezTo>
                    <a:pt x="19834" y="21559"/>
                    <a:pt x="20023" y="21310"/>
                    <a:pt x="20030" y="20995"/>
                  </a:cubicBezTo>
                  <a:lnTo>
                    <a:pt x="20218" y="15190"/>
                  </a:lnTo>
                  <a:cubicBezTo>
                    <a:pt x="20305" y="15042"/>
                    <a:pt x="20371" y="14880"/>
                    <a:pt x="20420" y="14704"/>
                  </a:cubicBezTo>
                  <a:cubicBezTo>
                    <a:pt x="20492" y="14441"/>
                    <a:pt x="20522" y="14156"/>
                    <a:pt x="20498" y="13877"/>
                  </a:cubicBezTo>
                  <a:lnTo>
                    <a:pt x="20205" y="10664"/>
                  </a:lnTo>
                  <a:cubicBezTo>
                    <a:pt x="20385" y="11168"/>
                    <a:pt x="20509" y="11701"/>
                    <a:pt x="20582" y="12249"/>
                  </a:cubicBezTo>
                  <a:cubicBezTo>
                    <a:pt x="20657" y="12808"/>
                    <a:pt x="20676" y="13373"/>
                    <a:pt x="20634" y="13937"/>
                  </a:cubicBezTo>
                  <a:cubicBezTo>
                    <a:pt x="20618" y="14159"/>
                    <a:pt x="20717" y="14368"/>
                    <a:pt x="20875" y="14449"/>
                  </a:cubicBezTo>
                  <a:cubicBezTo>
                    <a:pt x="21118" y="14573"/>
                    <a:pt x="21382" y="14369"/>
                    <a:pt x="21421" y="14031"/>
                  </a:cubicBezTo>
                  <a:cubicBezTo>
                    <a:pt x="21492" y="12469"/>
                    <a:pt x="21560" y="10755"/>
                    <a:pt x="20855" y="9419"/>
                  </a:cubicBezTo>
                  <a:cubicBezTo>
                    <a:pt x="20414" y="8582"/>
                    <a:pt x="19742" y="7947"/>
                    <a:pt x="18970" y="7919"/>
                  </a:cubicBezTo>
                  <a:close/>
                </a:path>
              </a:pathLst>
            </a:custGeom>
            <a:solidFill>
              <a:schemeClr val="tx2"/>
            </a:solidFill>
            <a:ln w="12700" cap="flat">
              <a:noFill/>
              <a:miter lim="400000"/>
            </a:ln>
            <a:effectLst/>
          </p:spPr>
          <p:txBody>
            <a:bodyPr wrap="square" lIns="0" tIns="0" rIns="0" bIns="0" numCol="1" anchor="ctr">
              <a:noAutofit/>
            </a:bodyPr>
            <a:lstStyle/>
            <a:p>
              <a:pPr defTabSz="1528703">
                <a:defRPr sz="5400" b="0">
                  <a:solidFill>
                    <a:srgbClr val="556A7C"/>
                  </a:solidFill>
                  <a:latin typeface="Helvetica Neue Medium"/>
                  <a:ea typeface="Helvetica Neue Medium"/>
                  <a:cs typeface="Helvetica Neue Medium"/>
                  <a:sym typeface="Helvetica Neue Medium"/>
                </a:defRPr>
              </a:pPr>
              <a:endParaRPr/>
            </a:p>
          </p:txBody>
        </p:sp>
        <p:sp>
          <p:nvSpPr>
            <p:cNvPr id="925" name="HR…"/>
            <p:cNvSpPr txBox="1"/>
            <p:nvPr/>
          </p:nvSpPr>
          <p:spPr>
            <a:xfrm>
              <a:off x="6014996" y="6894671"/>
              <a:ext cx="2530603"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defTabSz="457200">
                <a:defRPr sz="2400" b="0">
                  <a:solidFill>
                    <a:srgbClr val="1D1C21"/>
                  </a:solidFill>
                  <a:latin typeface="DM Sans Medium"/>
                  <a:ea typeface="DM Sans Medium"/>
                  <a:cs typeface="DM Sans Medium"/>
                  <a:sym typeface="DM Sans Medium"/>
                </a:defRPr>
              </a:pPr>
              <a:r>
                <a:rPr dirty="0">
                  <a:solidFill>
                    <a:schemeClr val="tx1"/>
                  </a:solidFill>
                </a:rPr>
                <a:t>HR </a:t>
              </a:r>
            </a:p>
            <a:p>
              <a:pPr defTabSz="457200">
                <a:defRPr sz="2400" b="0">
                  <a:solidFill>
                    <a:srgbClr val="1D1C21"/>
                  </a:solidFill>
                  <a:latin typeface="DM Sans Medium"/>
                  <a:ea typeface="DM Sans Medium"/>
                  <a:cs typeface="DM Sans Medium"/>
                  <a:sym typeface="DM Sans Medium"/>
                </a:defRPr>
              </a:pPr>
              <a:r>
                <a:rPr dirty="0">
                  <a:solidFill>
                    <a:schemeClr val="tx1"/>
                  </a:solidFill>
                </a:rPr>
                <a:t>Management</a:t>
              </a:r>
            </a:p>
          </p:txBody>
        </p:sp>
        <p:sp>
          <p:nvSpPr>
            <p:cNvPr id="926" name="Skill"/>
            <p:cNvSpPr txBox="1"/>
            <p:nvPr/>
          </p:nvSpPr>
          <p:spPr>
            <a:xfrm>
              <a:off x="8771559" y="7912115"/>
              <a:ext cx="1629659"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Skill</a:t>
              </a:r>
            </a:p>
          </p:txBody>
        </p:sp>
        <p:sp>
          <p:nvSpPr>
            <p:cNvPr id="927" name="Motivation"/>
            <p:cNvSpPr txBox="1"/>
            <p:nvPr/>
          </p:nvSpPr>
          <p:spPr>
            <a:xfrm>
              <a:off x="6849626" y="9309116"/>
              <a:ext cx="1629659"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Motivation</a:t>
              </a:r>
            </a:p>
          </p:txBody>
        </p:sp>
        <p:sp>
          <p:nvSpPr>
            <p:cNvPr id="928" name="Leadership"/>
            <p:cNvSpPr txBox="1"/>
            <p:nvPr/>
          </p:nvSpPr>
          <p:spPr>
            <a:xfrm>
              <a:off x="4334924" y="8691050"/>
              <a:ext cx="200305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Leadership</a:t>
              </a:r>
            </a:p>
          </p:txBody>
        </p:sp>
        <p:sp>
          <p:nvSpPr>
            <p:cNvPr id="929" name="Performance"/>
            <p:cNvSpPr txBox="1"/>
            <p:nvPr/>
          </p:nvSpPr>
          <p:spPr>
            <a:xfrm>
              <a:off x="3361257" y="6320382"/>
              <a:ext cx="200305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Performance</a:t>
              </a:r>
            </a:p>
          </p:txBody>
        </p:sp>
        <p:sp>
          <p:nvSpPr>
            <p:cNvPr id="930" name="Training"/>
            <p:cNvSpPr txBox="1"/>
            <p:nvPr/>
          </p:nvSpPr>
          <p:spPr>
            <a:xfrm>
              <a:off x="4838691" y="4089414"/>
              <a:ext cx="2003051" cy="4719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dirty="0">
                  <a:solidFill>
                    <a:schemeClr val="bg2"/>
                  </a:solidFill>
                </a:rPr>
                <a:t>Training</a:t>
              </a:r>
            </a:p>
          </p:txBody>
        </p:sp>
        <p:sp>
          <p:nvSpPr>
            <p:cNvPr id="932" name="Human Resources Management System"/>
            <p:cNvSpPr/>
            <p:nvPr/>
          </p:nvSpPr>
          <p:spPr>
            <a:xfrm>
              <a:off x="12786592" y="3509139"/>
              <a:ext cx="6937752" cy="287258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Human Resources Management System</a:t>
              </a:r>
            </a:p>
          </p:txBody>
        </p:sp>
        <p:sp>
          <p:nvSpPr>
            <p:cNvPr id="933" name="Lorem ipsum dolor sit amet, consectetur adipiscing elit, sed do eiusmod tempor incididunt ut labore et dolore magna aliqua. Ut enim ad minim veniam, quis nostrud exercitation ullamco laboris nisi ut aliquip ex ea commodo consequat. Duis aute irure dolor "/>
            <p:cNvSpPr/>
            <p:nvPr/>
          </p:nvSpPr>
          <p:spPr>
            <a:xfrm>
              <a:off x="12786592" y="6854061"/>
              <a:ext cx="8574808" cy="3057247"/>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 </a:t>
              </a:r>
              <a:r>
                <a:rPr dirty="0" err="1">
                  <a:solidFill>
                    <a:schemeClr val="tx2"/>
                  </a:solidFill>
                </a:rPr>
                <a:t>mollit</a:t>
              </a:r>
              <a:r>
                <a:rPr dirty="0">
                  <a:solidFill>
                    <a:schemeClr val="tx2"/>
                  </a:solidFill>
                </a:rPr>
                <a:t> </a:t>
              </a:r>
              <a:r>
                <a:rPr dirty="0" err="1">
                  <a:solidFill>
                    <a:schemeClr val="tx2"/>
                  </a:solidFill>
                </a:rPr>
                <a:t>anim</a:t>
              </a:r>
              <a:r>
                <a:rPr dirty="0">
                  <a:solidFill>
                    <a:schemeClr val="tx2"/>
                  </a:solidFill>
                </a:rPr>
                <a:t> id est.</a:t>
              </a:r>
            </a:p>
          </p:txBody>
        </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6AB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TotalTime>
  <Words>87</Words>
  <Application>Microsoft Macintosh PowerPoint</Application>
  <PresentationFormat>Custom</PresentationFormat>
  <Paragraphs>9</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DM Sans Bold</vt:lpstr>
      <vt:lpstr>DM Sans Medium</vt:lpstr>
      <vt:lpstr>DM Sans Regular</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2020-12-18T07:27:25Z</dcterms:modified>
</cp:coreProperties>
</file>