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DM Sans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DMSans-boldItalic.fntdata"/><Relationship Id="rId16" Type="http://schemas.openxmlformats.org/officeDocument/2006/relationships/font" Target="fonts/DM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c269b5437f_2_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g1c269b5437f_2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5"/>
          <p:cNvGrpSpPr/>
          <p:nvPr/>
        </p:nvGrpSpPr>
        <p:grpSpPr>
          <a:xfrm>
            <a:off x="829902" y="773427"/>
            <a:ext cx="7478281" cy="3708364"/>
            <a:chOff x="2213072" y="2062473"/>
            <a:chExt cx="19942084" cy="9888970"/>
          </a:xfrm>
        </p:grpSpPr>
        <p:sp>
          <p:nvSpPr>
            <p:cNvPr id="57" name="Google Shape;57;p15"/>
            <p:cNvSpPr/>
            <p:nvPr/>
          </p:nvSpPr>
          <p:spPr>
            <a:xfrm>
              <a:off x="2215321" y="2062473"/>
              <a:ext cx="4823357" cy="9888970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2213072" y="5108419"/>
              <a:ext cx="4827855" cy="1767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9" name="Google Shape;59;p15"/>
            <p:cNvSpPr txBox="1"/>
            <p:nvPr/>
          </p:nvSpPr>
          <p:spPr>
            <a:xfrm>
              <a:off x="3577544" y="2425542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Base Plan</a:t>
              </a:r>
              <a:endParaRPr sz="500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533575" y="5439747"/>
              <a:ext cx="1407759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24</a:t>
              </a:r>
              <a:endParaRPr sz="500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4709205" y="5895404"/>
              <a:ext cx="123357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311222" y="5615991"/>
              <a:ext cx="44920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63" name="Google Shape;63;p15"/>
            <p:cNvSpPr txBox="1"/>
            <p:nvPr/>
          </p:nvSpPr>
          <p:spPr>
            <a:xfrm>
              <a:off x="2433586" y="7248009"/>
              <a:ext cx="4386827" cy="29604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 </a:t>
              </a: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15+</a:t>
              </a:r>
              <a:endParaRPr sz="5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 Year </a:t>
              </a: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do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ut labore dolore </a:t>
              </a:r>
              <a:endParaRPr sz="500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3304582" y="10530030"/>
              <a:ext cx="2644835" cy="706500"/>
            </a:xfrm>
            <a:prstGeom prst="roundRect">
              <a:avLst>
                <a:gd fmla="val 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656811" y="10633413"/>
              <a:ext cx="1940376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Buy Now</a:t>
              </a:r>
              <a:endParaRPr sz="50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253398" y="2062473"/>
              <a:ext cx="4823356" cy="9888970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7251149" y="5108419"/>
              <a:ext cx="4827855" cy="176755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 txBox="1"/>
            <p:nvPr/>
          </p:nvSpPr>
          <p:spPr>
            <a:xfrm>
              <a:off x="8615621" y="2425542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New Plan</a:t>
              </a:r>
              <a:endParaRPr sz="500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8571652" y="5439747"/>
              <a:ext cx="1407759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55</a:t>
              </a:r>
              <a:endParaRPr sz="500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9747282" y="5895404"/>
              <a:ext cx="1233573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8349299" y="5615991"/>
              <a:ext cx="44920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72" name="Google Shape;72;p15"/>
            <p:cNvSpPr txBox="1"/>
            <p:nvPr/>
          </p:nvSpPr>
          <p:spPr>
            <a:xfrm>
              <a:off x="7471663" y="7248009"/>
              <a:ext cx="4386827" cy="29604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 </a:t>
              </a: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15+</a:t>
              </a:r>
              <a:endParaRPr sz="5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 Year </a:t>
              </a: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do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ut labore dolore </a:t>
              </a:r>
              <a:endParaRPr sz="500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8342659" y="10530030"/>
              <a:ext cx="2644835" cy="706500"/>
            </a:xfrm>
            <a:prstGeom prst="roundRect">
              <a:avLst>
                <a:gd fmla="val 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8694888" y="10633413"/>
              <a:ext cx="1940376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Buy Now</a:t>
              </a:r>
              <a:endParaRPr sz="500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2291474" y="2062473"/>
              <a:ext cx="4823357" cy="9888970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2289225" y="5108419"/>
              <a:ext cx="4827855" cy="17675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13653696" y="2425542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Popular Plan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3609728" y="5439747"/>
              <a:ext cx="1407759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79</a:t>
              </a:r>
              <a:endParaRPr sz="500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4785358" y="5895404"/>
              <a:ext cx="123357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3387375" y="5615991"/>
              <a:ext cx="44920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81" name="Google Shape;81;p15"/>
            <p:cNvSpPr txBox="1"/>
            <p:nvPr/>
          </p:nvSpPr>
          <p:spPr>
            <a:xfrm>
              <a:off x="12509739" y="7248009"/>
              <a:ext cx="4386827" cy="29604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adipiscing </a:t>
              </a: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15+</a:t>
              </a:r>
              <a:endParaRPr sz="5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 Year </a:t>
              </a: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do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ut labore dolore </a:t>
              </a:r>
              <a:endParaRPr sz="500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3380736" y="10530030"/>
              <a:ext cx="2644835" cy="706500"/>
            </a:xfrm>
            <a:prstGeom prst="roundRect">
              <a:avLst>
                <a:gd fmla="val 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3732965" y="10633413"/>
              <a:ext cx="1940376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Buy Now</a:t>
              </a:r>
              <a:endParaRPr sz="500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17329551" y="2062473"/>
              <a:ext cx="4823357" cy="9888970"/>
            </a:xfrm>
            <a:prstGeom prst="roundRect">
              <a:avLst>
                <a:gd fmla="val 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17327302" y="5108419"/>
              <a:ext cx="4827854" cy="17675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6" name="Google Shape;86;p15"/>
            <p:cNvSpPr txBox="1"/>
            <p:nvPr/>
          </p:nvSpPr>
          <p:spPr>
            <a:xfrm>
              <a:off x="18691773" y="2425542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Best Plan</a:t>
              </a:r>
              <a:endParaRPr sz="500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18647805" y="5439747"/>
              <a:ext cx="1407759" cy="102592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99</a:t>
              </a:r>
              <a:endParaRPr sz="500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19823435" y="5895404"/>
              <a:ext cx="123357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/ month</a:t>
              </a:r>
              <a:endParaRPr sz="500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18425452" y="5615991"/>
              <a:ext cx="449202" cy="471924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$</a:t>
              </a:r>
              <a:endParaRPr sz="500"/>
            </a:p>
          </p:txBody>
        </p:sp>
        <p:sp>
          <p:nvSpPr>
            <p:cNvPr id="90" name="Google Shape;90;p15"/>
            <p:cNvSpPr txBox="1"/>
            <p:nvPr/>
          </p:nvSpPr>
          <p:spPr>
            <a:xfrm>
              <a:off x="17547815" y="7248009"/>
              <a:ext cx="4386827" cy="29604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Consectetur </a:t>
              </a: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adipiscing 15+</a:t>
              </a:r>
              <a:endParaRPr sz="500"/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1 Year</a:t>
              </a: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 do eiusmod tempor</a:t>
              </a:r>
              <a:endParaRPr b="1" i="0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Incididunt ut labore dolore </a:t>
              </a:r>
              <a:endParaRPr sz="500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18418812" y="10530030"/>
              <a:ext cx="2644835" cy="706500"/>
            </a:xfrm>
            <a:prstGeom prst="roundRect">
              <a:avLst>
                <a:gd fmla="val 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18771041" y="10633413"/>
              <a:ext cx="1940376" cy="502702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Buy Now</a:t>
              </a:r>
              <a:endParaRPr sz="500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9263695" y="3290081"/>
              <a:ext cx="802763" cy="1167665"/>
            </a:xfrm>
            <a:custGeom>
              <a:rect b="b" l="l" r="r" t="t"/>
              <a:pathLst>
                <a:path extrusionOk="0" h="21600" w="21599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14265278" y="3290081"/>
              <a:ext cx="875749" cy="1167665"/>
            </a:xfrm>
            <a:custGeom>
              <a:rect b="b" l="l" r="r" t="t"/>
              <a:pathLst>
                <a:path extrusionOk="0" h="21600" w="2160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9157467" y="3301717"/>
              <a:ext cx="1167522" cy="1112909"/>
            </a:xfrm>
            <a:custGeom>
              <a:rect b="b" l="l" r="r" t="t"/>
              <a:pathLst>
                <a:path extrusionOk="0" h="21493" w="21498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4043465" y="3289535"/>
              <a:ext cx="1167070" cy="1168757"/>
            </a:xfrm>
            <a:custGeom>
              <a:rect b="b" l="l" r="r" t="t"/>
              <a:pathLst>
                <a:path extrusionOk="0" h="21356" w="21023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