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1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50"/>
    <p:restoredTop sz="94694"/>
  </p:normalViewPr>
  <p:slideViewPr>
    <p:cSldViewPr snapToGrid="0" snapToObjects="1" showGuides="1">
      <p:cViewPr varScale="1">
        <p:scale>
          <a:sx n="82" d="100"/>
          <a:sy n="82" d="100"/>
        </p:scale>
        <p:origin x="1904" y="17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3EA2FA7-A8D5-1147-8C69-305AA6B37DFE}"/>
              </a:ext>
            </a:extLst>
          </p:cNvPr>
          <p:cNvGrpSpPr/>
          <p:nvPr/>
        </p:nvGrpSpPr>
        <p:grpSpPr>
          <a:xfrm>
            <a:off x="1051498" y="1976285"/>
            <a:ext cx="10893393" cy="5998018"/>
            <a:chOff x="1051498" y="1976285"/>
            <a:chExt cx="10893393" cy="5998018"/>
          </a:xfrm>
        </p:grpSpPr>
        <p:sp>
          <p:nvSpPr>
            <p:cNvPr id="259" name="Rectangle"/>
            <p:cNvSpPr/>
            <p:nvPr/>
          </p:nvSpPr>
          <p:spPr>
            <a:xfrm>
              <a:off x="1181504" y="1976285"/>
              <a:ext cx="2572457" cy="59980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0" name="Rectangle"/>
            <p:cNvSpPr/>
            <p:nvPr/>
          </p:nvSpPr>
          <p:spPr>
            <a:xfrm>
              <a:off x="1180305" y="3943690"/>
              <a:ext cx="2574856" cy="942697"/>
            </a:xfrm>
            <a:prstGeom prst="rect">
              <a:avLst/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1" name="Base Plan"/>
            <p:cNvSpPr txBox="1"/>
            <p:nvPr/>
          </p:nvSpPr>
          <p:spPr>
            <a:xfrm>
              <a:off x="1908023" y="2385822"/>
              <a:ext cx="1119420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Base Plan</a:t>
              </a:r>
            </a:p>
          </p:txBody>
        </p:sp>
        <p:sp>
          <p:nvSpPr>
            <p:cNvPr id="262" name="24"/>
            <p:cNvSpPr txBox="1"/>
            <p:nvPr/>
          </p:nvSpPr>
          <p:spPr>
            <a:xfrm>
              <a:off x="1884573" y="4056898"/>
              <a:ext cx="750805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24</a:t>
              </a:r>
            </a:p>
          </p:txBody>
        </p:sp>
        <p:sp>
          <p:nvSpPr>
            <p:cNvPr id="263" name="/ month"/>
            <p:cNvSpPr txBox="1"/>
            <p:nvPr/>
          </p:nvSpPr>
          <p:spPr>
            <a:xfrm>
              <a:off x="2613176" y="4376115"/>
              <a:ext cx="103486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264" name="$"/>
            <p:cNvSpPr txBox="1"/>
            <p:nvPr/>
          </p:nvSpPr>
          <p:spPr>
            <a:xfrm>
              <a:off x="1638985" y="4150895"/>
              <a:ext cx="239575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265" name="Lorem ipsum dolor sit amet…"/>
            <p:cNvSpPr txBox="1"/>
            <p:nvPr/>
          </p:nvSpPr>
          <p:spPr>
            <a:xfrm>
              <a:off x="1051498" y="5237205"/>
              <a:ext cx="2832470" cy="14765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>
                  <a:solidFill>
                    <a:schemeClr val="tx1"/>
                  </a:solidFill>
                </a:rPr>
                <a:t>15+</a:t>
              </a: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 </a:t>
              </a:r>
              <a:r>
                <a:rPr dirty="0">
                  <a:solidFill>
                    <a:schemeClr val="tx2"/>
                  </a:solidFill>
                </a:rPr>
                <a:t>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266" name="Rectangle"/>
            <p:cNvSpPr/>
            <p:nvPr/>
          </p:nvSpPr>
          <p:spPr>
            <a:xfrm>
              <a:off x="1762443" y="7089216"/>
              <a:ext cx="1410579" cy="453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7" name="Buy Now"/>
            <p:cNvSpPr txBox="1"/>
            <p:nvPr/>
          </p:nvSpPr>
          <p:spPr>
            <a:xfrm>
              <a:off x="1950299" y="7136402"/>
              <a:ext cx="1034867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268" name="Rectangle"/>
            <p:cNvSpPr/>
            <p:nvPr/>
          </p:nvSpPr>
          <p:spPr>
            <a:xfrm>
              <a:off x="3868478" y="1976285"/>
              <a:ext cx="2572458" cy="59980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69" name="Rectangle"/>
            <p:cNvSpPr/>
            <p:nvPr/>
          </p:nvSpPr>
          <p:spPr>
            <a:xfrm>
              <a:off x="3867279" y="3943690"/>
              <a:ext cx="2574857" cy="942697"/>
            </a:xfrm>
            <a:prstGeom prst="rect">
              <a:avLst/>
            </a:pr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0" name="New Plan"/>
            <p:cNvSpPr txBox="1"/>
            <p:nvPr/>
          </p:nvSpPr>
          <p:spPr>
            <a:xfrm>
              <a:off x="4594997" y="2385822"/>
              <a:ext cx="1119420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New Plan</a:t>
              </a:r>
            </a:p>
          </p:txBody>
        </p:sp>
        <p:sp>
          <p:nvSpPr>
            <p:cNvPr id="271" name="55"/>
            <p:cNvSpPr txBox="1"/>
            <p:nvPr/>
          </p:nvSpPr>
          <p:spPr>
            <a:xfrm>
              <a:off x="4571548" y="4056898"/>
              <a:ext cx="750804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55</a:t>
              </a:r>
            </a:p>
          </p:txBody>
        </p:sp>
        <p:sp>
          <p:nvSpPr>
            <p:cNvPr id="272" name="/ month"/>
            <p:cNvSpPr txBox="1"/>
            <p:nvPr/>
          </p:nvSpPr>
          <p:spPr>
            <a:xfrm>
              <a:off x="5300150" y="4376115"/>
              <a:ext cx="944572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273" name="$"/>
            <p:cNvSpPr txBox="1"/>
            <p:nvPr/>
          </p:nvSpPr>
          <p:spPr>
            <a:xfrm>
              <a:off x="4325959" y="4150895"/>
              <a:ext cx="239575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274" name="Lorem ipsum dolor sit amet…"/>
            <p:cNvSpPr txBox="1"/>
            <p:nvPr/>
          </p:nvSpPr>
          <p:spPr>
            <a:xfrm>
              <a:off x="3738472" y="5237205"/>
              <a:ext cx="2832470" cy="14765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>
                  <a:solidFill>
                    <a:schemeClr val="tx1"/>
                  </a:solidFill>
                </a:rPr>
                <a:t>15+</a:t>
              </a: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 </a:t>
              </a:r>
              <a:r>
                <a:rPr dirty="0">
                  <a:solidFill>
                    <a:schemeClr val="tx2"/>
                  </a:solidFill>
                </a:rPr>
                <a:t>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275" name="Rectangle"/>
            <p:cNvSpPr/>
            <p:nvPr/>
          </p:nvSpPr>
          <p:spPr>
            <a:xfrm>
              <a:off x="4449418" y="7089216"/>
              <a:ext cx="1410579" cy="453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6" name="Buy Now"/>
            <p:cNvSpPr txBox="1"/>
            <p:nvPr/>
          </p:nvSpPr>
          <p:spPr>
            <a:xfrm>
              <a:off x="4637274" y="7136402"/>
              <a:ext cx="1034867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277" name="Rectangle"/>
            <p:cNvSpPr/>
            <p:nvPr/>
          </p:nvSpPr>
          <p:spPr>
            <a:xfrm>
              <a:off x="6555453" y="1976285"/>
              <a:ext cx="2572457" cy="59980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8" name="Rectangle"/>
            <p:cNvSpPr/>
            <p:nvPr/>
          </p:nvSpPr>
          <p:spPr>
            <a:xfrm>
              <a:off x="6554253" y="3943690"/>
              <a:ext cx="2574856" cy="942697"/>
            </a:xfrm>
            <a:prstGeom prst="rect">
              <a:avLst/>
            </a:pr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79" name="Popular Plan"/>
            <p:cNvSpPr txBox="1"/>
            <p:nvPr/>
          </p:nvSpPr>
          <p:spPr>
            <a:xfrm>
              <a:off x="7041270" y="2385822"/>
              <a:ext cx="1600823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Popular Plan</a:t>
              </a:r>
            </a:p>
          </p:txBody>
        </p:sp>
        <p:sp>
          <p:nvSpPr>
            <p:cNvPr id="280" name="79"/>
            <p:cNvSpPr txBox="1"/>
            <p:nvPr/>
          </p:nvSpPr>
          <p:spPr>
            <a:xfrm>
              <a:off x="7258522" y="4056898"/>
              <a:ext cx="750804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79</a:t>
              </a:r>
            </a:p>
          </p:txBody>
        </p:sp>
        <p:sp>
          <p:nvSpPr>
            <p:cNvPr id="281" name="/ month"/>
            <p:cNvSpPr txBox="1"/>
            <p:nvPr/>
          </p:nvSpPr>
          <p:spPr>
            <a:xfrm>
              <a:off x="7987124" y="4376115"/>
              <a:ext cx="944571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282" name="$"/>
            <p:cNvSpPr txBox="1"/>
            <p:nvPr/>
          </p:nvSpPr>
          <p:spPr>
            <a:xfrm>
              <a:off x="7012933" y="4150895"/>
              <a:ext cx="239575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283" name="Lorem ipsum dolor sit amet…"/>
            <p:cNvSpPr txBox="1"/>
            <p:nvPr/>
          </p:nvSpPr>
          <p:spPr>
            <a:xfrm>
              <a:off x="6425446" y="5237205"/>
              <a:ext cx="2832471" cy="14765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>
                  <a:solidFill>
                    <a:schemeClr val="tx1"/>
                  </a:solidFill>
                </a:rPr>
                <a:t>15+</a:t>
              </a: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</a:t>
              </a:r>
              <a:r>
                <a:rPr dirty="0">
                  <a:solidFill>
                    <a:schemeClr val="tx2"/>
                  </a:solidFill>
                </a:rPr>
                <a:t>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284" name="Rectangle"/>
            <p:cNvSpPr/>
            <p:nvPr/>
          </p:nvSpPr>
          <p:spPr>
            <a:xfrm>
              <a:off x="7136393" y="7089216"/>
              <a:ext cx="1410578" cy="45300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5" name="Buy Now"/>
            <p:cNvSpPr txBox="1"/>
            <p:nvPr/>
          </p:nvSpPr>
          <p:spPr>
            <a:xfrm>
              <a:off x="7324249" y="7136402"/>
              <a:ext cx="1034867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286" name="Rectangle"/>
            <p:cNvSpPr/>
            <p:nvPr/>
          </p:nvSpPr>
          <p:spPr>
            <a:xfrm>
              <a:off x="9242427" y="1976285"/>
              <a:ext cx="2572457" cy="599801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7" name="Rectangle"/>
            <p:cNvSpPr/>
            <p:nvPr/>
          </p:nvSpPr>
          <p:spPr>
            <a:xfrm>
              <a:off x="9241228" y="3943690"/>
              <a:ext cx="2574856" cy="942697"/>
            </a:xfrm>
            <a:prstGeom prst="rect">
              <a:avLst/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88" name="Best Plan"/>
            <p:cNvSpPr txBox="1"/>
            <p:nvPr/>
          </p:nvSpPr>
          <p:spPr>
            <a:xfrm>
              <a:off x="9968946" y="2385822"/>
              <a:ext cx="1119420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Best Plan</a:t>
              </a:r>
            </a:p>
          </p:txBody>
        </p:sp>
        <p:sp>
          <p:nvSpPr>
            <p:cNvPr id="289" name="99"/>
            <p:cNvSpPr txBox="1"/>
            <p:nvPr/>
          </p:nvSpPr>
          <p:spPr>
            <a:xfrm>
              <a:off x="9945496" y="4056898"/>
              <a:ext cx="750805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99</a:t>
              </a:r>
            </a:p>
          </p:txBody>
        </p:sp>
        <p:sp>
          <p:nvSpPr>
            <p:cNvPr id="290" name="/ month"/>
            <p:cNvSpPr txBox="1"/>
            <p:nvPr/>
          </p:nvSpPr>
          <p:spPr>
            <a:xfrm>
              <a:off x="10674098" y="4376115"/>
              <a:ext cx="103486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l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/ month</a:t>
              </a:r>
            </a:p>
          </p:txBody>
        </p:sp>
        <p:sp>
          <p:nvSpPr>
            <p:cNvPr id="291" name="$"/>
            <p:cNvSpPr txBox="1"/>
            <p:nvPr/>
          </p:nvSpPr>
          <p:spPr>
            <a:xfrm>
              <a:off x="9674507" y="4150895"/>
              <a:ext cx="239576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algn="r" defTabSz="325120">
                <a:defRPr sz="16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$</a:t>
              </a:r>
            </a:p>
          </p:txBody>
        </p:sp>
        <p:sp>
          <p:nvSpPr>
            <p:cNvPr id="292" name="Lorem ipsum dolor sit amet…"/>
            <p:cNvSpPr txBox="1"/>
            <p:nvPr/>
          </p:nvSpPr>
          <p:spPr>
            <a:xfrm>
              <a:off x="9112420" y="5237205"/>
              <a:ext cx="2832471" cy="1476587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1"/>
                  </a:solidFill>
                </a:rPr>
                <a:t>adipiscing</a:t>
              </a:r>
              <a:r>
                <a:rPr dirty="0">
                  <a:solidFill>
                    <a:schemeClr val="tx1"/>
                  </a:solidFill>
                </a:rPr>
                <a:t> 15+</a:t>
              </a: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1"/>
                  </a:solidFill>
                </a:rPr>
                <a:t>1 Year</a:t>
              </a:r>
              <a:r>
                <a:rPr dirty="0">
                  <a:solidFill>
                    <a:schemeClr val="tx2"/>
                  </a:solidFill>
                </a:rPr>
                <a:t>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endParaRPr dirty="0">
                <a:solidFill>
                  <a:schemeClr val="tx2"/>
                </a:solidFill>
              </a:endParaRPr>
            </a:p>
            <a:p>
              <a:pPr defTabSz="325120">
                <a:lnSpc>
                  <a:spcPct val="200000"/>
                </a:lnSpc>
                <a:defRPr sz="12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dolore </a:t>
              </a:r>
            </a:p>
          </p:txBody>
        </p:sp>
        <p:sp>
          <p:nvSpPr>
            <p:cNvPr id="293" name="Rectangle"/>
            <p:cNvSpPr/>
            <p:nvPr/>
          </p:nvSpPr>
          <p:spPr>
            <a:xfrm>
              <a:off x="9823366" y="7089216"/>
              <a:ext cx="1410579" cy="45300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4" name="Buy Now"/>
            <p:cNvSpPr txBox="1"/>
            <p:nvPr/>
          </p:nvSpPr>
          <p:spPr>
            <a:xfrm>
              <a:off x="10011222" y="7136402"/>
              <a:ext cx="1034867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Buy Now</a:t>
              </a:r>
            </a:p>
          </p:txBody>
        </p:sp>
        <p:sp>
          <p:nvSpPr>
            <p:cNvPr id="295" name="Graphic 115"/>
            <p:cNvSpPr/>
            <p:nvPr/>
          </p:nvSpPr>
          <p:spPr>
            <a:xfrm>
              <a:off x="4940637" y="2973909"/>
              <a:ext cx="428140" cy="622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600" extrusionOk="0">
                  <a:moveTo>
                    <a:pt x="7855" y="21600"/>
                  </a:moveTo>
                  <a:cubicBezTo>
                    <a:pt x="7313" y="21600"/>
                    <a:pt x="6873" y="21298"/>
                    <a:pt x="6873" y="20925"/>
                  </a:cubicBezTo>
                  <a:cubicBezTo>
                    <a:pt x="6873" y="20877"/>
                    <a:pt x="6880" y="20830"/>
                    <a:pt x="6895" y="20783"/>
                  </a:cubicBezTo>
                  <a:lnTo>
                    <a:pt x="9586" y="12150"/>
                  </a:lnTo>
                  <a:lnTo>
                    <a:pt x="983" y="12150"/>
                  </a:lnTo>
                  <a:cubicBezTo>
                    <a:pt x="440" y="12150"/>
                    <a:pt x="0" y="11848"/>
                    <a:pt x="0" y="11475"/>
                  </a:cubicBezTo>
                  <a:cubicBezTo>
                    <a:pt x="0" y="11394"/>
                    <a:pt x="21" y="11314"/>
                    <a:pt x="63" y="11238"/>
                  </a:cubicBezTo>
                  <a:lnTo>
                    <a:pt x="5953" y="438"/>
                  </a:lnTo>
                  <a:cubicBezTo>
                    <a:pt x="6097" y="175"/>
                    <a:pt x="6464" y="0"/>
                    <a:pt x="6873" y="0"/>
                  </a:cubicBezTo>
                  <a:lnTo>
                    <a:pt x="17673" y="0"/>
                  </a:lnTo>
                  <a:cubicBezTo>
                    <a:pt x="18215" y="0"/>
                    <a:pt x="18655" y="303"/>
                    <a:pt x="18655" y="675"/>
                  </a:cubicBezTo>
                  <a:cubicBezTo>
                    <a:pt x="18655" y="772"/>
                    <a:pt x="18625" y="867"/>
                    <a:pt x="18567" y="955"/>
                  </a:cubicBezTo>
                  <a:lnTo>
                    <a:pt x="14289" y="7425"/>
                  </a:lnTo>
                  <a:lnTo>
                    <a:pt x="20619" y="7425"/>
                  </a:lnTo>
                  <a:cubicBezTo>
                    <a:pt x="21161" y="7425"/>
                    <a:pt x="21600" y="7728"/>
                    <a:pt x="21599" y="8101"/>
                  </a:cubicBezTo>
                  <a:cubicBezTo>
                    <a:pt x="21599" y="8236"/>
                    <a:pt x="21540" y="8369"/>
                    <a:pt x="21428" y="8481"/>
                  </a:cubicBezTo>
                  <a:lnTo>
                    <a:pt x="8665" y="21306"/>
                  </a:lnTo>
                  <a:cubicBezTo>
                    <a:pt x="8482" y="21490"/>
                    <a:pt x="8179" y="21600"/>
                    <a:pt x="7855" y="21600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6" name="Graphic 117"/>
            <p:cNvSpPr/>
            <p:nvPr/>
          </p:nvSpPr>
          <p:spPr>
            <a:xfrm>
              <a:off x="7608148" y="2973909"/>
              <a:ext cx="467066" cy="622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00" y="9450"/>
                  </a:moveTo>
                  <a:lnTo>
                    <a:pt x="18900" y="9450"/>
                  </a:lnTo>
                  <a:lnTo>
                    <a:pt x="18900" y="6075"/>
                  </a:lnTo>
                  <a:cubicBezTo>
                    <a:pt x="18900" y="2720"/>
                    <a:pt x="15274" y="0"/>
                    <a:pt x="10800" y="0"/>
                  </a:cubicBezTo>
                  <a:cubicBezTo>
                    <a:pt x="6326" y="0"/>
                    <a:pt x="2700" y="2720"/>
                    <a:pt x="2700" y="6075"/>
                  </a:cubicBezTo>
                  <a:lnTo>
                    <a:pt x="2700" y="9450"/>
                  </a:lnTo>
                  <a:lnTo>
                    <a:pt x="900" y="9450"/>
                  </a:lnTo>
                  <a:cubicBezTo>
                    <a:pt x="403" y="9450"/>
                    <a:pt x="0" y="9752"/>
                    <a:pt x="0" y="10125"/>
                  </a:cubicBezTo>
                  <a:lnTo>
                    <a:pt x="0" y="20925"/>
                  </a:lnTo>
                  <a:cubicBezTo>
                    <a:pt x="0" y="21298"/>
                    <a:pt x="403" y="21600"/>
                    <a:pt x="900" y="21600"/>
                  </a:cubicBezTo>
                  <a:lnTo>
                    <a:pt x="20700" y="21600"/>
                  </a:lnTo>
                  <a:cubicBezTo>
                    <a:pt x="21197" y="21600"/>
                    <a:pt x="21600" y="21298"/>
                    <a:pt x="21600" y="20925"/>
                  </a:cubicBezTo>
                  <a:lnTo>
                    <a:pt x="21600" y="10125"/>
                  </a:lnTo>
                  <a:cubicBezTo>
                    <a:pt x="21600" y="9752"/>
                    <a:pt x="21197" y="9450"/>
                    <a:pt x="20700" y="9450"/>
                  </a:cubicBezTo>
                  <a:close/>
                  <a:moveTo>
                    <a:pt x="6300" y="6075"/>
                  </a:moveTo>
                  <a:cubicBezTo>
                    <a:pt x="6300" y="4211"/>
                    <a:pt x="8315" y="2700"/>
                    <a:pt x="10800" y="2700"/>
                  </a:cubicBezTo>
                  <a:cubicBezTo>
                    <a:pt x="13285" y="2700"/>
                    <a:pt x="15300" y="4211"/>
                    <a:pt x="15300" y="6075"/>
                  </a:cubicBezTo>
                  <a:lnTo>
                    <a:pt x="15300" y="9450"/>
                  </a:lnTo>
                  <a:lnTo>
                    <a:pt x="6300" y="9450"/>
                  </a:lnTo>
                  <a:close/>
                  <a:moveTo>
                    <a:pt x="11700" y="16751"/>
                  </a:moveTo>
                  <a:lnTo>
                    <a:pt x="11700" y="18900"/>
                  </a:lnTo>
                  <a:lnTo>
                    <a:pt x="9900" y="18900"/>
                  </a:lnTo>
                  <a:lnTo>
                    <a:pt x="9900" y="16751"/>
                  </a:lnTo>
                  <a:cubicBezTo>
                    <a:pt x="8494" y="16378"/>
                    <a:pt x="7757" y="15221"/>
                    <a:pt x="8254" y="14167"/>
                  </a:cubicBezTo>
                  <a:cubicBezTo>
                    <a:pt x="8751" y="13112"/>
                    <a:pt x="10294" y="12560"/>
                    <a:pt x="11700" y="12932"/>
                  </a:cubicBezTo>
                  <a:cubicBezTo>
                    <a:pt x="13106" y="13305"/>
                    <a:pt x="13843" y="14462"/>
                    <a:pt x="13346" y="15517"/>
                  </a:cubicBezTo>
                  <a:cubicBezTo>
                    <a:pt x="13074" y="16093"/>
                    <a:pt x="12469" y="16547"/>
                    <a:pt x="11700" y="16751"/>
                  </a:cubicBezTo>
                  <a:close/>
                </a:path>
              </a:pathLst>
            </a:custGeom>
            <a:solidFill>
              <a:schemeClr val="accent3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7" name="Graphic 209"/>
            <p:cNvSpPr/>
            <p:nvPr/>
          </p:nvSpPr>
          <p:spPr>
            <a:xfrm>
              <a:off x="10217316" y="2980116"/>
              <a:ext cx="622679" cy="593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493" extrusionOk="0">
                  <a:moveTo>
                    <a:pt x="21465" y="8141"/>
                  </a:moveTo>
                  <a:cubicBezTo>
                    <a:pt x="21391" y="7901"/>
                    <a:pt x="21200" y="7720"/>
                    <a:pt x="20964" y="7669"/>
                  </a:cubicBezTo>
                  <a:lnTo>
                    <a:pt x="14578" y="6269"/>
                  </a:lnTo>
                  <a:lnTo>
                    <a:pt x="11334" y="328"/>
                  </a:lnTo>
                  <a:cubicBezTo>
                    <a:pt x="11121" y="-9"/>
                    <a:pt x="10687" y="-102"/>
                    <a:pt x="10365" y="122"/>
                  </a:cubicBezTo>
                  <a:cubicBezTo>
                    <a:pt x="10287" y="176"/>
                    <a:pt x="10220" y="246"/>
                    <a:pt x="10168" y="328"/>
                  </a:cubicBezTo>
                  <a:lnTo>
                    <a:pt x="6919" y="6269"/>
                  </a:lnTo>
                  <a:lnTo>
                    <a:pt x="536" y="7669"/>
                  </a:lnTo>
                  <a:cubicBezTo>
                    <a:pt x="172" y="7748"/>
                    <a:pt x="-61" y="8121"/>
                    <a:pt x="14" y="8502"/>
                  </a:cubicBezTo>
                  <a:cubicBezTo>
                    <a:pt x="39" y="8624"/>
                    <a:pt x="93" y="8737"/>
                    <a:pt x="172" y="8829"/>
                  </a:cubicBezTo>
                  <a:lnTo>
                    <a:pt x="4556" y="13903"/>
                  </a:lnTo>
                  <a:lnTo>
                    <a:pt x="3851" y="20709"/>
                  </a:lnTo>
                  <a:cubicBezTo>
                    <a:pt x="3812" y="21096"/>
                    <a:pt x="4079" y="21443"/>
                    <a:pt x="4448" y="21485"/>
                  </a:cubicBezTo>
                  <a:cubicBezTo>
                    <a:pt x="4565" y="21498"/>
                    <a:pt x="4684" y="21478"/>
                    <a:pt x="4792" y="21428"/>
                  </a:cubicBezTo>
                  <a:lnTo>
                    <a:pt x="10748" y="18625"/>
                  </a:lnTo>
                  <a:lnTo>
                    <a:pt x="16702" y="21431"/>
                  </a:lnTo>
                  <a:cubicBezTo>
                    <a:pt x="16789" y="21472"/>
                    <a:pt x="16882" y="21493"/>
                    <a:pt x="16977" y="21493"/>
                  </a:cubicBezTo>
                  <a:cubicBezTo>
                    <a:pt x="17348" y="21493"/>
                    <a:pt x="17649" y="21177"/>
                    <a:pt x="17649" y="20788"/>
                  </a:cubicBezTo>
                  <a:cubicBezTo>
                    <a:pt x="17649" y="20763"/>
                    <a:pt x="17648" y="20737"/>
                    <a:pt x="17645" y="20711"/>
                  </a:cubicBezTo>
                  <a:lnTo>
                    <a:pt x="16940" y="13903"/>
                  </a:lnTo>
                  <a:lnTo>
                    <a:pt x="21324" y="8829"/>
                  </a:lnTo>
                  <a:cubicBezTo>
                    <a:pt x="21485" y="8643"/>
                    <a:pt x="21539" y="8380"/>
                    <a:pt x="21465" y="8141"/>
                  </a:cubicBezTo>
                  <a:close/>
                </a:path>
              </a:pathLst>
            </a:custGeom>
            <a:solidFill>
              <a:schemeClr val="accent4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98" name="Graphic 237"/>
            <p:cNvSpPr/>
            <p:nvPr/>
          </p:nvSpPr>
          <p:spPr>
            <a:xfrm>
              <a:off x="2156514" y="2973618"/>
              <a:ext cx="622438" cy="623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356" extrusionOk="0">
                  <a:moveTo>
                    <a:pt x="15748" y="1025"/>
                  </a:moveTo>
                  <a:lnTo>
                    <a:pt x="12233" y="4592"/>
                  </a:lnTo>
                  <a:lnTo>
                    <a:pt x="13133" y="8001"/>
                  </a:lnTo>
                  <a:lnTo>
                    <a:pt x="16495" y="8915"/>
                  </a:lnTo>
                  <a:lnTo>
                    <a:pt x="19948" y="5410"/>
                  </a:lnTo>
                  <a:cubicBezTo>
                    <a:pt x="20146" y="5164"/>
                    <a:pt x="20502" y="5127"/>
                    <a:pt x="20744" y="5328"/>
                  </a:cubicBezTo>
                  <a:cubicBezTo>
                    <a:pt x="20872" y="5434"/>
                    <a:pt x="20949" y="5591"/>
                    <a:pt x="20952" y="5759"/>
                  </a:cubicBezTo>
                  <a:cubicBezTo>
                    <a:pt x="21257" y="7834"/>
                    <a:pt x="20564" y="9932"/>
                    <a:pt x="19088" y="11402"/>
                  </a:cubicBezTo>
                  <a:cubicBezTo>
                    <a:pt x="17801" y="12712"/>
                    <a:pt x="16033" y="13418"/>
                    <a:pt x="14211" y="13348"/>
                  </a:cubicBezTo>
                  <a:cubicBezTo>
                    <a:pt x="13191" y="13306"/>
                    <a:pt x="12198" y="13690"/>
                    <a:pt x="11465" y="14412"/>
                  </a:cubicBezTo>
                  <a:lnTo>
                    <a:pt x="5585" y="20379"/>
                  </a:lnTo>
                  <a:cubicBezTo>
                    <a:pt x="4967" y="21004"/>
                    <a:pt x="4130" y="21356"/>
                    <a:pt x="3257" y="21356"/>
                  </a:cubicBezTo>
                  <a:cubicBezTo>
                    <a:pt x="3206" y="21356"/>
                    <a:pt x="3154" y="21356"/>
                    <a:pt x="3102" y="21352"/>
                  </a:cubicBezTo>
                  <a:cubicBezTo>
                    <a:pt x="2174" y="21305"/>
                    <a:pt x="1309" y="20864"/>
                    <a:pt x="718" y="20137"/>
                  </a:cubicBezTo>
                  <a:cubicBezTo>
                    <a:pt x="-343" y="18762"/>
                    <a:pt x="-215" y="16798"/>
                    <a:pt x="1014" y="15577"/>
                  </a:cubicBezTo>
                  <a:lnTo>
                    <a:pt x="6814" y="9694"/>
                  </a:lnTo>
                  <a:cubicBezTo>
                    <a:pt x="7527" y="8951"/>
                    <a:pt x="7906" y="7943"/>
                    <a:pt x="7861" y="6907"/>
                  </a:cubicBezTo>
                  <a:cubicBezTo>
                    <a:pt x="7800" y="5061"/>
                    <a:pt x="8494" y="3270"/>
                    <a:pt x="9780" y="1961"/>
                  </a:cubicBezTo>
                  <a:cubicBezTo>
                    <a:pt x="11245" y="457"/>
                    <a:pt x="13332" y="-244"/>
                    <a:pt x="15393" y="76"/>
                  </a:cubicBezTo>
                  <a:cubicBezTo>
                    <a:pt x="15693" y="88"/>
                    <a:pt x="15927" y="345"/>
                    <a:pt x="15914" y="650"/>
                  </a:cubicBezTo>
                  <a:cubicBezTo>
                    <a:pt x="15909" y="792"/>
                    <a:pt x="15849" y="927"/>
                    <a:pt x="15748" y="1025"/>
                  </a:cubicBezTo>
                  <a:close/>
                  <a:moveTo>
                    <a:pt x="3947" y="17319"/>
                  </a:moveTo>
                  <a:cubicBezTo>
                    <a:pt x="3561" y="16929"/>
                    <a:pt x="2937" y="16929"/>
                    <a:pt x="2552" y="17320"/>
                  </a:cubicBezTo>
                  <a:cubicBezTo>
                    <a:pt x="2167" y="17711"/>
                    <a:pt x="2167" y="18344"/>
                    <a:pt x="2553" y="18734"/>
                  </a:cubicBezTo>
                  <a:cubicBezTo>
                    <a:pt x="2938" y="19125"/>
                    <a:pt x="3562" y="19125"/>
                    <a:pt x="3947" y="18734"/>
                  </a:cubicBezTo>
                  <a:cubicBezTo>
                    <a:pt x="4332" y="18344"/>
                    <a:pt x="4332" y="17711"/>
                    <a:pt x="3947" y="17320"/>
                  </a:cubicBezTo>
                  <a:cubicBezTo>
                    <a:pt x="3947" y="17320"/>
                    <a:pt x="3947" y="17320"/>
                    <a:pt x="3947" y="17319"/>
                  </a:cubicBezTo>
                  <a:close/>
                  <a:moveTo>
                    <a:pt x="6066" y="16113"/>
                  </a:moveTo>
                  <a:lnTo>
                    <a:pt x="10221" y="11897"/>
                  </a:lnTo>
                  <a:cubicBezTo>
                    <a:pt x="10482" y="11642"/>
                    <a:pt x="10490" y="11219"/>
                    <a:pt x="10237" y="10955"/>
                  </a:cubicBezTo>
                  <a:cubicBezTo>
                    <a:pt x="9985" y="10690"/>
                    <a:pt x="9569" y="10682"/>
                    <a:pt x="9308" y="10938"/>
                  </a:cubicBezTo>
                  <a:cubicBezTo>
                    <a:pt x="9302" y="10944"/>
                    <a:pt x="9297" y="10949"/>
                    <a:pt x="9292" y="10955"/>
                  </a:cubicBezTo>
                  <a:lnTo>
                    <a:pt x="5136" y="15170"/>
                  </a:lnTo>
                  <a:cubicBezTo>
                    <a:pt x="4875" y="15426"/>
                    <a:pt x="4868" y="15848"/>
                    <a:pt x="5120" y="16113"/>
                  </a:cubicBezTo>
                  <a:cubicBezTo>
                    <a:pt x="5372" y="16378"/>
                    <a:pt x="5788" y="16386"/>
                    <a:pt x="6049" y="16130"/>
                  </a:cubicBezTo>
                  <a:cubicBezTo>
                    <a:pt x="6055" y="16124"/>
                    <a:pt x="6060" y="16119"/>
                    <a:pt x="6066" y="16113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miter lim="400000"/>
            </a:ln>
          </p:spPr>
          <p:txBody>
            <a:bodyPr lIns="24383" tIns="24383" rIns="24383" bIns="2438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104</Words>
  <Application>Microsoft Macintosh PowerPoint</Application>
  <PresentationFormat>Custom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2020-12-30T17:28:19Z</dcterms:modified>
</cp:coreProperties>
</file>