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"/>
  </p:notesMasterIdLst>
  <p:sldIdLst>
    <p:sldId id="261" r:id="rId2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457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9144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1371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1828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22860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2743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32004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3657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lumOff val="-13575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114395"/>
              <a:lumOff val="-24975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ff" i="off">
        <a:font>
          <a:latin typeface="Helvetica Neue Medium"/>
          <a:ea typeface="Helvetica Neue Medium"/>
          <a:cs typeface="Helvetica Neue Medium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362282"/>
              <a:satOff val="31803"/>
              <a:lumOff val="-18242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ff" i="off">
        <a:font>
          <a:latin typeface="Helvetica Neue Medium"/>
          <a:ea typeface="Helvetica Neue Medium"/>
          <a:cs typeface="Helvetica Neue Medium"/>
        </a:font>
        <a:srgbClr val="FFFFFF"/>
      </a:tcTxStyle>
      <a:tcStyle>
        <a:tcBdr>
          <a:left>
            <a:ln w="12700" cap="flat">
              <a:solidFill>
                <a:srgbClr val="929292"/>
              </a:solidFill>
              <a:prstDash val="solid"/>
              <a:miter lim="400000"/>
            </a:ln>
          </a:left>
          <a:right>
            <a:ln w="12700" cap="flat">
              <a:solidFill>
                <a:srgbClr val="929292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929292"/>
              </a:solidFill>
              <a:prstDash val="solid"/>
              <a:miter lim="400000"/>
            </a:ln>
          </a:insideH>
          <a:insideV>
            <a:ln w="127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rgbClr val="EDEADD"/>
          </a:solidFill>
        </a:fill>
      </a:tcStyle>
    </a:band2H>
    <a:firstCol>
      <a:tcTxStyle b="off" i="off">
        <a:font>
          <a:latin typeface="Helvetica Neue Medium"/>
          <a:ea typeface="Helvetica Neue Medium"/>
          <a:cs typeface="Helvetica Neue Medium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9BA00"/>
          </a:solidFill>
        </a:fill>
      </a:tcStyle>
    </a:firstCol>
    <a:lastRow>
      <a:tcTxStyle b="off" i="off">
        <a:font>
          <a:latin typeface="Helvetica Neue Medium"/>
          <a:ea typeface="Helvetica Neue Medium"/>
          <a:cs typeface="Helvetica Neue Medium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lastRow>
    <a:firstRow>
      <a:tcTxStyle b="off" i="off">
        <a:font>
          <a:latin typeface="Helvetica Neue Medium"/>
          <a:ea typeface="Helvetica Neue Medium"/>
          <a:cs typeface="Helvetica Neue Medium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ADBDA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146070"/>
              <a:satOff val="-10048"/>
              <a:lumOff val="-30626"/>
            </a:schemeClr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B5B5C1"/>
          </a:solidFill>
        </a:fill>
      </a:tcStyle>
    </a:wholeTbl>
    <a:band2H>
      <a:tcTxStyle/>
      <a:tcStyle>
        <a:tcBdr/>
        <a:fill>
          <a:solidFill>
            <a:srgbClr val="9A9AA5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909"/>
    <p:restoredTop sz="94694"/>
  </p:normalViewPr>
  <p:slideViewPr>
    <p:cSldViewPr snapToGrid="0" snapToObjects="1">
      <p:cViewPr varScale="1">
        <p:scale>
          <a:sx n="58" d="100"/>
          <a:sy n="58" d="100"/>
        </p:scale>
        <p:origin x="1216" y="2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17" name="Shape 117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 spd="med"/>
  <p:txStyles>
    <p:title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4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0" marR="0" indent="457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4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0" marR="0" indent="914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4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0" marR="0" indent="1371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4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0" marR="0" indent="18288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4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0" marR="0" indent="22860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4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0" marR="0" indent="2743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4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0" marR="0" indent="3200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4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0" marR="0" indent="3657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4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9pPr>
    </p:titleStyle>
    <p:bodyStyle>
      <a:lvl1pPr marL="63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127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190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254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317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381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444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508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571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9pPr>
    </p:bodyStyle>
    <p:other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457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914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1371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18288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22860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2743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3200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3657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3E2A724E-C436-A841-9346-5EC20A5BECF3}"/>
              </a:ext>
            </a:extLst>
          </p:cNvPr>
          <p:cNvGrpSpPr/>
          <p:nvPr/>
        </p:nvGrpSpPr>
        <p:grpSpPr>
          <a:xfrm>
            <a:off x="2213072" y="2062473"/>
            <a:ext cx="19942084" cy="9888970"/>
            <a:chOff x="2213072" y="2062473"/>
            <a:chExt cx="19942084" cy="9888970"/>
          </a:xfrm>
        </p:grpSpPr>
        <p:sp>
          <p:nvSpPr>
            <p:cNvPr id="292" name="Rectangle"/>
            <p:cNvSpPr/>
            <p:nvPr/>
          </p:nvSpPr>
          <p:spPr>
            <a:xfrm>
              <a:off x="2215321" y="2062473"/>
              <a:ext cx="4823357" cy="9888970"/>
            </a:xfrm>
            <a:prstGeom prst="roundRect">
              <a:avLst>
                <a:gd name="adj" fmla="val 0"/>
              </a:avLst>
            </a:prstGeom>
            <a:solidFill>
              <a:schemeClr val="bg1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defTabSz="1528703">
                <a:defRPr sz="54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293" name="Rectangle"/>
            <p:cNvSpPr/>
            <p:nvPr/>
          </p:nvSpPr>
          <p:spPr>
            <a:xfrm>
              <a:off x="2213072" y="5108419"/>
              <a:ext cx="4827855" cy="1767557"/>
            </a:xfrm>
            <a:prstGeom prst="rect">
              <a:avLst/>
            </a:prstGeom>
            <a:solidFill>
              <a:schemeClr val="accent1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defTabSz="1528703">
                <a:defRPr sz="54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294" name="Base Plan"/>
            <p:cNvSpPr txBox="1"/>
            <p:nvPr/>
          </p:nvSpPr>
          <p:spPr>
            <a:xfrm>
              <a:off x="3577544" y="2425542"/>
              <a:ext cx="2098912" cy="50270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lIns="50800" tIns="50800" rIns="50800" bIns="50800">
              <a:spAutoFit/>
            </a:bodyPr>
            <a:lstStyle>
              <a:lvl1pPr defTabSz="457200">
                <a:defRPr sz="2600" b="0">
                  <a:solidFill>
                    <a:srgbClr val="1D1C21"/>
                  </a:solidFill>
                  <a:latin typeface="+mn-lt"/>
                  <a:ea typeface="+mn-ea"/>
                  <a:cs typeface="+mn-cs"/>
                  <a:sym typeface="DM Sans Bold"/>
                </a:defRPr>
              </a:lvl1pPr>
            </a:lstStyle>
            <a:p>
              <a:r>
                <a:rPr>
                  <a:solidFill>
                    <a:schemeClr val="tx1"/>
                  </a:solidFill>
                </a:rPr>
                <a:t>Base Plan</a:t>
              </a:r>
            </a:p>
          </p:txBody>
        </p:sp>
        <p:sp>
          <p:nvSpPr>
            <p:cNvPr id="295" name="24"/>
            <p:cNvSpPr/>
            <p:nvPr/>
          </p:nvSpPr>
          <p:spPr>
            <a:xfrm>
              <a:off x="3533575" y="5439747"/>
              <a:ext cx="1407759" cy="10259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>
                <a:defRPr sz="60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DM Sans Bold"/>
                </a:defRPr>
              </a:lvl1pPr>
            </a:lstStyle>
            <a:p>
              <a:r>
                <a:rPr>
                  <a:solidFill>
                    <a:schemeClr val="bg2"/>
                  </a:solidFill>
                </a:rPr>
                <a:t>24</a:t>
              </a:r>
            </a:p>
          </p:txBody>
        </p:sp>
        <p:sp>
          <p:nvSpPr>
            <p:cNvPr id="296" name="/ month"/>
            <p:cNvSpPr/>
            <p:nvPr/>
          </p:nvSpPr>
          <p:spPr>
            <a:xfrm>
              <a:off x="4709205" y="5895404"/>
              <a:ext cx="1233573" cy="47192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 algn="l" defTabSz="457200">
                <a:defRPr sz="2400" b="0">
                  <a:solidFill>
                    <a:srgbClr val="FFFFFF"/>
                  </a:solidFill>
                  <a:latin typeface="DM Sans Regular"/>
                  <a:ea typeface="DM Sans Regular"/>
                  <a:cs typeface="DM Sans Regular"/>
                  <a:sym typeface="DM Sans Regular"/>
                </a:defRPr>
              </a:lvl1pPr>
            </a:lstStyle>
            <a:p>
              <a:r>
                <a:rPr>
                  <a:solidFill>
                    <a:schemeClr val="bg2"/>
                  </a:solidFill>
                </a:rPr>
                <a:t>/ month</a:t>
              </a:r>
            </a:p>
          </p:txBody>
        </p:sp>
        <p:sp>
          <p:nvSpPr>
            <p:cNvPr id="297" name="$"/>
            <p:cNvSpPr/>
            <p:nvPr/>
          </p:nvSpPr>
          <p:spPr>
            <a:xfrm>
              <a:off x="3311222" y="5615991"/>
              <a:ext cx="449202" cy="47192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 algn="r" defTabSz="457200">
                <a:defRPr sz="2400" b="0">
                  <a:solidFill>
                    <a:srgbClr val="FFFFFF"/>
                  </a:solidFill>
                  <a:latin typeface="DM Sans Regular"/>
                  <a:ea typeface="DM Sans Regular"/>
                  <a:cs typeface="DM Sans Regular"/>
                  <a:sym typeface="DM Sans Regular"/>
                </a:defRPr>
              </a:lvl1pPr>
            </a:lstStyle>
            <a:p>
              <a:r>
                <a:rPr>
                  <a:solidFill>
                    <a:schemeClr val="bg2"/>
                  </a:solidFill>
                </a:rPr>
                <a:t>$</a:t>
              </a:r>
            </a:p>
          </p:txBody>
        </p:sp>
        <p:sp>
          <p:nvSpPr>
            <p:cNvPr id="299" name="Lorem ipsum dolor sit amet…"/>
            <p:cNvSpPr txBox="1"/>
            <p:nvPr/>
          </p:nvSpPr>
          <p:spPr>
            <a:xfrm>
              <a:off x="2433586" y="7248009"/>
              <a:ext cx="4386827" cy="2960490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lIns="50800" tIns="50800" rIns="50800" bIns="50800">
              <a:spAutoFit/>
            </a:bodyPr>
            <a:lstStyle/>
            <a:p>
              <a:pPr defTabSz="457200">
                <a:lnSpc>
                  <a:spcPct val="200000"/>
                </a:lnSpc>
                <a:defRPr sz="2400" b="0">
                  <a:solidFill>
                    <a:srgbClr val="64798C"/>
                  </a:solidFill>
                  <a:latin typeface="DM Sans Regular"/>
                  <a:ea typeface="DM Sans Regular"/>
                  <a:cs typeface="DM Sans Regular"/>
                  <a:sym typeface="DM Sans Regular"/>
                </a:defRPr>
              </a:pPr>
              <a:r>
                <a:rPr dirty="0">
                  <a:solidFill>
                    <a:schemeClr val="tx2"/>
                  </a:solidFill>
                </a:rPr>
                <a:t>Lorem ipsum dolor sit </a:t>
              </a:r>
              <a:r>
                <a:rPr dirty="0" err="1">
                  <a:solidFill>
                    <a:schemeClr val="tx2"/>
                  </a:solidFill>
                </a:rPr>
                <a:t>amet</a:t>
              </a:r>
              <a:endParaRPr dirty="0">
                <a:solidFill>
                  <a:schemeClr val="tx2"/>
                </a:solidFill>
              </a:endParaRPr>
            </a:p>
            <a:p>
              <a:pPr defTabSz="457200">
                <a:lnSpc>
                  <a:spcPct val="200000"/>
                </a:lnSpc>
                <a:defRPr sz="2400" b="0">
                  <a:solidFill>
                    <a:srgbClr val="64798C"/>
                  </a:solidFill>
                  <a:latin typeface="DM Sans Regular"/>
                  <a:ea typeface="DM Sans Regular"/>
                  <a:cs typeface="DM Sans Regular"/>
                  <a:sym typeface="DM Sans Regular"/>
                </a:defRPr>
              </a:pPr>
              <a:r>
                <a:rPr dirty="0" err="1">
                  <a:solidFill>
                    <a:schemeClr val="tx2"/>
                  </a:solidFill>
                </a:rPr>
                <a:t>Consectetur</a:t>
              </a:r>
              <a:r>
                <a:rPr dirty="0">
                  <a:solidFill>
                    <a:schemeClr val="tx2"/>
                  </a:solidFill>
                </a:rPr>
                <a:t> </a:t>
              </a:r>
              <a:r>
                <a:rPr dirty="0" err="1">
                  <a:solidFill>
                    <a:schemeClr val="tx2"/>
                  </a:solidFill>
                </a:rPr>
                <a:t>adipiscing</a:t>
              </a:r>
              <a:r>
                <a:rPr dirty="0">
                  <a:solidFill>
                    <a:schemeClr val="tx2"/>
                  </a:solidFill>
                </a:rPr>
                <a:t> </a:t>
              </a:r>
              <a:r>
                <a:rPr dirty="0">
                  <a:solidFill>
                    <a:schemeClr val="tx1"/>
                  </a:solidFill>
                </a:rPr>
                <a:t>15+</a:t>
              </a:r>
            </a:p>
            <a:p>
              <a:pPr defTabSz="457200">
                <a:lnSpc>
                  <a:spcPct val="200000"/>
                </a:lnSpc>
                <a:defRPr sz="2400" b="0">
                  <a:solidFill>
                    <a:srgbClr val="64798C"/>
                  </a:solidFill>
                  <a:latin typeface="DM Sans Regular"/>
                  <a:ea typeface="DM Sans Regular"/>
                  <a:cs typeface="DM Sans Regular"/>
                  <a:sym typeface="DM Sans Regular"/>
                </a:defRPr>
              </a:pPr>
              <a:r>
                <a:rPr dirty="0">
                  <a:solidFill>
                    <a:schemeClr val="tx1"/>
                  </a:solidFill>
                </a:rPr>
                <a:t>1 Year </a:t>
              </a:r>
              <a:r>
                <a:rPr dirty="0">
                  <a:solidFill>
                    <a:schemeClr val="tx2"/>
                  </a:solidFill>
                </a:rPr>
                <a:t>do </a:t>
              </a:r>
              <a:r>
                <a:rPr dirty="0" err="1">
                  <a:solidFill>
                    <a:schemeClr val="tx2"/>
                  </a:solidFill>
                </a:rPr>
                <a:t>eiusmod</a:t>
              </a:r>
              <a:r>
                <a:rPr dirty="0">
                  <a:solidFill>
                    <a:schemeClr val="tx2"/>
                  </a:solidFill>
                </a:rPr>
                <a:t> </a:t>
              </a:r>
              <a:r>
                <a:rPr dirty="0" err="1">
                  <a:solidFill>
                    <a:schemeClr val="tx2"/>
                  </a:solidFill>
                </a:rPr>
                <a:t>tempor</a:t>
              </a:r>
              <a:endParaRPr dirty="0">
                <a:solidFill>
                  <a:schemeClr val="tx2"/>
                </a:solidFill>
              </a:endParaRPr>
            </a:p>
            <a:p>
              <a:pPr defTabSz="457200">
                <a:lnSpc>
                  <a:spcPct val="200000"/>
                </a:lnSpc>
                <a:defRPr sz="2400" b="0">
                  <a:solidFill>
                    <a:srgbClr val="64798C"/>
                  </a:solidFill>
                  <a:latin typeface="DM Sans Regular"/>
                  <a:ea typeface="DM Sans Regular"/>
                  <a:cs typeface="DM Sans Regular"/>
                  <a:sym typeface="DM Sans Regular"/>
                </a:defRPr>
              </a:pPr>
              <a:r>
                <a:rPr dirty="0" err="1">
                  <a:solidFill>
                    <a:schemeClr val="tx2"/>
                  </a:solidFill>
                </a:rPr>
                <a:t>Incididunt</a:t>
              </a:r>
              <a:r>
                <a:rPr dirty="0">
                  <a:solidFill>
                    <a:schemeClr val="tx2"/>
                  </a:solidFill>
                </a:rPr>
                <a:t> </a:t>
              </a:r>
              <a:r>
                <a:rPr dirty="0" err="1">
                  <a:solidFill>
                    <a:schemeClr val="tx2"/>
                  </a:solidFill>
                </a:rPr>
                <a:t>ut</a:t>
              </a:r>
              <a:r>
                <a:rPr dirty="0">
                  <a:solidFill>
                    <a:schemeClr val="tx2"/>
                  </a:solidFill>
                </a:rPr>
                <a:t> </a:t>
              </a:r>
              <a:r>
                <a:rPr dirty="0" err="1">
                  <a:solidFill>
                    <a:schemeClr val="tx2"/>
                  </a:solidFill>
                </a:rPr>
                <a:t>labore</a:t>
              </a:r>
              <a:r>
                <a:rPr dirty="0">
                  <a:solidFill>
                    <a:schemeClr val="tx2"/>
                  </a:solidFill>
                </a:rPr>
                <a:t> dolore </a:t>
              </a:r>
            </a:p>
          </p:txBody>
        </p:sp>
        <p:sp>
          <p:nvSpPr>
            <p:cNvPr id="300" name="Rectangle"/>
            <p:cNvSpPr/>
            <p:nvPr/>
          </p:nvSpPr>
          <p:spPr>
            <a:xfrm>
              <a:off x="3304582" y="10530030"/>
              <a:ext cx="2644835" cy="706500"/>
            </a:xfrm>
            <a:prstGeom prst="roundRect">
              <a:avLst>
                <a:gd name="adj" fmla="val 0"/>
              </a:avLst>
            </a:pr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1528703">
                <a:defRPr sz="54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301" name="Buy Now"/>
            <p:cNvSpPr/>
            <p:nvPr/>
          </p:nvSpPr>
          <p:spPr>
            <a:xfrm>
              <a:off x="3656811" y="10633413"/>
              <a:ext cx="1940376" cy="50270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 defTabSz="457200">
                <a:defRPr sz="2600" b="0">
                  <a:solidFill>
                    <a:srgbClr val="FFFFFF"/>
                  </a:solidFill>
                  <a:latin typeface="DM Sans Medium"/>
                  <a:ea typeface="DM Sans Medium"/>
                  <a:cs typeface="DM Sans Medium"/>
                  <a:sym typeface="DM Sans Medium"/>
                </a:defRPr>
              </a:lvl1pPr>
            </a:lstStyle>
            <a:p>
              <a:r>
                <a:rPr>
                  <a:solidFill>
                    <a:schemeClr val="bg2"/>
                  </a:solidFill>
                </a:rPr>
                <a:t>Buy Now</a:t>
              </a:r>
            </a:p>
          </p:txBody>
        </p:sp>
        <p:sp>
          <p:nvSpPr>
            <p:cNvPr id="303" name="Rectangle"/>
            <p:cNvSpPr/>
            <p:nvPr/>
          </p:nvSpPr>
          <p:spPr>
            <a:xfrm>
              <a:off x="7253398" y="2062473"/>
              <a:ext cx="4823356" cy="9888970"/>
            </a:xfrm>
            <a:prstGeom prst="roundRect">
              <a:avLst>
                <a:gd name="adj" fmla="val 0"/>
              </a:avLst>
            </a:prstGeom>
            <a:solidFill>
              <a:schemeClr val="bg1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defTabSz="1528703">
                <a:defRPr sz="54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304" name="Rectangle"/>
            <p:cNvSpPr/>
            <p:nvPr/>
          </p:nvSpPr>
          <p:spPr>
            <a:xfrm>
              <a:off x="7251149" y="5108419"/>
              <a:ext cx="4827855" cy="1767557"/>
            </a:xfrm>
            <a:prstGeom prst="rect">
              <a:avLst/>
            </a:prstGeom>
            <a:solidFill>
              <a:schemeClr val="accent2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defTabSz="1528703">
                <a:defRPr sz="54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305" name="New Plan"/>
            <p:cNvSpPr txBox="1"/>
            <p:nvPr/>
          </p:nvSpPr>
          <p:spPr>
            <a:xfrm>
              <a:off x="8615621" y="2425542"/>
              <a:ext cx="2098912" cy="50270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lIns="50800" tIns="50800" rIns="50800" bIns="50800">
              <a:spAutoFit/>
            </a:bodyPr>
            <a:lstStyle>
              <a:lvl1pPr defTabSz="457200">
                <a:defRPr sz="2600" b="0">
                  <a:solidFill>
                    <a:srgbClr val="1D1C21"/>
                  </a:solidFill>
                  <a:latin typeface="+mn-lt"/>
                  <a:ea typeface="+mn-ea"/>
                  <a:cs typeface="+mn-cs"/>
                  <a:sym typeface="DM Sans Bold"/>
                </a:defRPr>
              </a:lvl1pPr>
            </a:lstStyle>
            <a:p>
              <a:r>
                <a:rPr>
                  <a:solidFill>
                    <a:schemeClr val="tx1"/>
                  </a:solidFill>
                </a:rPr>
                <a:t>New Plan</a:t>
              </a:r>
            </a:p>
          </p:txBody>
        </p:sp>
        <p:sp>
          <p:nvSpPr>
            <p:cNvPr id="306" name="55"/>
            <p:cNvSpPr/>
            <p:nvPr/>
          </p:nvSpPr>
          <p:spPr>
            <a:xfrm>
              <a:off x="8571652" y="5439747"/>
              <a:ext cx="1407759" cy="10259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>
                <a:defRPr sz="60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DM Sans Bold"/>
                </a:defRPr>
              </a:lvl1pPr>
            </a:lstStyle>
            <a:p>
              <a:r>
                <a:rPr>
                  <a:solidFill>
                    <a:schemeClr val="bg2"/>
                  </a:solidFill>
                </a:rPr>
                <a:t>55</a:t>
              </a:r>
            </a:p>
          </p:txBody>
        </p:sp>
        <p:sp>
          <p:nvSpPr>
            <p:cNvPr id="307" name="/ month"/>
            <p:cNvSpPr/>
            <p:nvPr/>
          </p:nvSpPr>
          <p:spPr>
            <a:xfrm>
              <a:off x="9747282" y="5895404"/>
              <a:ext cx="1233573" cy="47192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 algn="l" defTabSz="457200">
                <a:defRPr sz="2400" b="0">
                  <a:solidFill>
                    <a:srgbClr val="FFFFFF"/>
                  </a:solidFill>
                  <a:latin typeface="DM Sans Regular"/>
                  <a:ea typeface="DM Sans Regular"/>
                  <a:cs typeface="DM Sans Regular"/>
                  <a:sym typeface="DM Sans Regular"/>
                </a:defRPr>
              </a:lvl1pPr>
            </a:lstStyle>
            <a:p>
              <a:r>
                <a:rPr>
                  <a:solidFill>
                    <a:schemeClr val="bg2"/>
                  </a:solidFill>
                </a:rPr>
                <a:t>/ month</a:t>
              </a:r>
            </a:p>
          </p:txBody>
        </p:sp>
        <p:sp>
          <p:nvSpPr>
            <p:cNvPr id="308" name="$"/>
            <p:cNvSpPr/>
            <p:nvPr/>
          </p:nvSpPr>
          <p:spPr>
            <a:xfrm>
              <a:off x="8349299" y="5615991"/>
              <a:ext cx="449202" cy="47192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 algn="r" defTabSz="457200">
                <a:defRPr sz="2400" b="0">
                  <a:solidFill>
                    <a:srgbClr val="FFFFFF"/>
                  </a:solidFill>
                  <a:latin typeface="DM Sans Regular"/>
                  <a:ea typeface="DM Sans Regular"/>
                  <a:cs typeface="DM Sans Regular"/>
                  <a:sym typeface="DM Sans Regular"/>
                </a:defRPr>
              </a:lvl1pPr>
            </a:lstStyle>
            <a:p>
              <a:r>
                <a:rPr>
                  <a:solidFill>
                    <a:schemeClr val="bg2"/>
                  </a:solidFill>
                </a:rPr>
                <a:t>$</a:t>
              </a:r>
            </a:p>
          </p:txBody>
        </p:sp>
        <p:sp>
          <p:nvSpPr>
            <p:cNvPr id="310" name="Lorem ipsum dolor sit amet…"/>
            <p:cNvSpPr txBox="1"/>
            <p:nvPr/>
          </p:nvSpPr>
          <p:spPr>
            <a:xfrm>
              <a:off x="7471663" y="7248009"/>
              <a:ext cx="4386827" cy="2960490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lIns="50800" tIns="50800" rIns="50800" bIns="50800">
              <a:spAutoFit/>
            </a:bodyPr>
            <a:lstStyle/>
            <a:p>
              <a:pPr defTabSz="457200">
                <a:lnSpc>
                  <a:spcPct val="200000"/>
                </a:lnSpc>
                <a:defRPr sz="2400" b="0">
                  <a:solidFill>
                    <a:srgbClr val="64798C"/>
                  </a:solidFill>
                  <a:latin typeface="DM Sans Regular"/>
                  <a:ea typeface="DM Sans Regular"/>
                  <a:cs typeface="DM Sans Regular"/>
                  <a:sym typeface="DM Sans Regular"/>
                </a:defRPr>
              </a:pPr>
              <a:r>
                <a:rPr dirty="0">
                  <a:solidFill>
                    <a:schemeClr val="tx2"/>
                  </a:solidFill>
                </a:rPr>
                <a:t>Lorem ipsum dolor sit </a:t>
              </a:r>
              <a:r>
                <a:rPr dirty="0" err="1">
                  <a:solidFill>
                    <a:schemeClr val="tx2"/>
                  </a:solidFill>
                </a:rPr>
                <a:t>amet</a:t>
              </a:r>
              <a:endParaRPr dirty="0">
                <a:solidFill>
                  <a:schemeClr val="tx2"/>
                </a:solidFill>
              </a:endParaRPr>
            </a:p>
            <a:p>
              <a:pPr defTabSz="457200">
                <a:lnSpc>
                  <a:spcPct val="200000"/>
                </a:lnSpc>
                <a:defRPr sz="2400" b="0">
                  <a:solidFill>
                    <a:srgbClr val="64798C"/>
                  </a:solidFill>
                  <a:latin typeface="DM Sans Regular"/>
                  <a:ea typeface="DM Sans Regular"/>
                  <a:cs typeface="DM Sans Regular"/>
                  <a:sym typeface="DM Sans Regular"/>
                </a:defRPr>
              </a:pPr>
              <a:r>
                <a:rPr dirty="0" err="1">
                  <a:solidFill>
                    <a:schemeClr val="tx2"/>
                  </a:solidFill>
                </a:rPr>
                <a:t>Consectetur</a:t>
              </a:r>
              <a:r>
                <a:rPr dirty="0">
                  <a:solidFill>
                    <a:schemeClr val="tx2"/>
                  </a:solidFill>
                </a:rPr>
                <a:t> </a:t>
              </a:r>
              <a:r>
                <a:rPr dirty="0" err="1">
                  <a:solidFill>
                    <a:schemeClr val="tx2"/>
                  </a:solidFill>
                </a:rPr>
                <a:t>adipiscing</a:t>
              </a:r>
              <a:r>
                <a:rPr dirty="0">
                  <a:solidFill>
                    <a:schemeClr val="tx2"/>
                  </a:solidFill>
                </a:rPr>
                <a:t> </a:t>
              </a:r>
              <a:r>
                <a:rPr dirty="0">
                  <a:solidFill>
                    <a:schemeClr val="tx1"/>
                  </a:solidFill>
                </a:rPr>
                <a:t>15+</a:t>
              </a:r>
            </a:p>
            <a:p>
              <a:pPr defTabSz="457200">
                <a:lnSpc>
                  <a:spcPct val="200000"/>
                </a:lnSpc>
                <a:defRPr sz="2400" b="0">
                  <a:solidFill>
                    <a:srgbClr val="64798C"/>
                  </a:solidFill>
                  <a:latin typeface="DM Sans Regular"/>
                  <a:ea typeface="DM Sans Regular"/>
                  <a:cs typeface="DM Sans Regular"/>
                  <a:sym typeface="DM Sans Regular"/>
                </a:defRPr>
              </a:pPr>
              <a:r>
                <a:rPr dirty="0">
                  <a:solidFill>
                    <a:schemeClr val="tx1"/>
                  </a:solidFill>
                </a:rPr>
                <a:t>1 Year </a:t>
              </a:r>
              <a:r>
                <a:rPr dirty="0">
                  <a:solidFill>
                    <a:schemeClr val="tx2"/>
                  </a:solidFill>
                </a:rPr>
                <a:t>do </a:t>
              </a:r>
              <a:r>
                <a:rPr dirty="0" err="1">
                  <a:solidFill>
                    <a:schemeClr val="tx2"/>
                  </a:solidFill>
                </a:rPr>
                <a:t>eiusmod</a:t>
              </a:r>
              <a:r>
                <a:rPr dirty="0">
                  <a:solidFill>
                    <a:schemeClr val="tx2"/>
                  </a:solidFill>
                </a:rPr>
                <a:t> </a:t>
              </a:r>
              <a:r>
                <a:rPr dirty="0" err="1">
                  <a:solidFill>
                    <a:schemeClr val="tx2"/>
                  </a:solidFill>
                </a:rPr>
                <a:t>tempor</a:t>
              </a:r>
              <a:endParaRPr dirty="0">
                <a:solidFill>
                  <a:schemeClr val="tx2"/>
                </a:solidFill>
              </a:endParaRPr>
            </a:p>
            <a:p>
              <a:pPr defTabSz="457200">
                <a:lnSpc>
                  <a:spcPct val="200000"/>
                </a:lnSpc>
                <a:defRPr sz="2400" b="0">
                  <a:solidFill>
                    <a:srgbClr val="64798C"/>
                  </a:solidFill>
                  <a:latin typeface="DM Sans Regular"/>
                  <a:ea typeface="DM Sans Regular"/>
                  <a:cs typeface="DM Sans Regular"/>
                  <a:sym typeface="DM Sans Regular"/>
                </a:defRPr>
              </a:pPr>
              <a:r>
                <a:rPr dirty="0" err="1">
                  <a:solidFill>
                    <a:schemeClr val="tx2"/>
                  </a:solidFill>
                </a:rPr>
                <a:t>Incididunt</a:t>
              </a:r>
              <a:r>
                <a:rPr dirty="0">
                  <a:solidFill>
                    <a:schemeClr val="tx2"/>
                  </a:solidFill>
                </a:rPr>
                <a:t> </a:t>
              </a:r>
              <a:r>
                <a:rPr dirty="0" err="1">
                  <a:solidFill>
                    <a:schemeClr val="tx2"/>
                  </a:solidFill>
                </a:rPr>
                <a:t>ut</a:t>
              </a:r>
              <a:r>
                <a:rPr dirty="0">
                  <a:solidFill>
                    <a:schemeClr val="tx2"/>
                  </a:solidFill>
                </a:rPr>
                <a:t> </a:t>
              </a:r>
              <a:r>
                <a:rPr dirty="0" err="1">
                  <a:solidFill>
                    <a:schemeClr val="tx2"/>
                  </a:solidFill>
                </a:rPr>
                <a:t>labore</a:t>
              </a:r>
              <a:r>
                <a:rPr dirty="0">
                  <a:solidFill>
                    <a:schemeClr val="tx2"/>
                  </a:solidFill>
                </a:rPr>
                <a:t> dolore </a:t>
              </a:r>
            </a:p>
          </p:txBody>
        </p:sp>
        <p:sp>
          <p:nvSpPr>
            <p:cNvPr id="311" name="Rectangle"/>
            <p:cNvSpPr/>
            <p:nvPr/>
          </p:nvSpPr>
          <p:spPr>
            <a:xfrm>
              <a:off x="8342659" y="10530030"/>
              <a:ext cx="2644835" cy="706500"/>
            </a:xfrm>
            <a:prstGeom prst="roundRect">
              <a:avLst>
                <a:gd name="adj" fmla="val 0"/>
              </a:avLst>
            </a:pr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1528703">
                <a:defRPr sz="54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312" name="Buy Now"/>
            <p:cNvSpPr/>
            <p:nvPr/>
          </p:nvSpPr>
          <p:spPr>
            <a:xfrm>
              <a:off x="8694888" y="10633413"/>
              <a:ext cx="1940376" cy="50270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 defTabSz="457200">
                <a:defRPr sz="2600" b="0">
                  <a:solidFill>
                    <a:srgbClr val="FFFFFF"/>
                  </a:solidFill>
                  <a:latin typeface="DM Sans Medium"/>
                  <a:ea typeface="DM Sans Medium"/>
                  <a:cs typeface="DM Sans Medium"/>
                  <a:sym typeface="DM Sans Medium"/>
                </a:defRPr>
              </a:lvl1pPr>
            </a:lstStyle>
            <a:p>
              <a:r>
                <a:rPr>
                  <a:solidFill>
                    <a:schemeClr val="bg2"/>
                  </a:solidFill>
                </a:rPr>
                <a:t>Buy Now</a:t>
              </a:r>
            </a:p>
          </p:txBody>
        </p:sp>
        <p:sp>
          <p:nvSpPr>
            <p:cNvPr id="314" name="Rectangle"/>
            <p:cNvSpPr/>
            <p:nvPr/>
          </p:nvSpPr>
          <p:spPr>
            <a:xfrm>
              <a:off x="12291474" y="2062473"/>
              <a:ext cx="4823357" cy="9888970"/>
            </a:xfrm>
            <a:prstGeom prst="roundRect">
              <a:avLst>
                <a:gd name="adj" fmla="val 0"/>
              </a:avLst>
            </a:prstGeom>
            <a:solidFill>
              <a:schemeClr val="bg1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defTabSz="1528703">
                <a:defRPr sz="54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315" name="Rectangle"/>
            <p:cNvSpPr/>
            <p:nvPr/>
          </p:nvSpPr>
          <p:spPr>
            <a:xfrm>
              <a:off x="12289225" y="5108419"/>
              <a:ext cx="4827855" cy="1767557"/>
            </a:xfrm>
            <a:prstGeom prst="rect">
              <a:avLst/>
            </a:prstGeom>
            <a:solidFill>
              <a:schemeClr val="accent3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defTabSz="1528703">
                <a:defRPr sz="54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316" name="Popular Plan"/>
            <p:cNvSpPr txBox="1"/>
            <p:nvPr/>
          </p:nvSpPr>
          <p:spPr>
            <a:xfrm>
              <a:off x="13653696" y="2425542"/>
              <a:ext cx="2098912" cy="50270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lIns="50800" tIns="50800" rIns="50800" bIns="50800">
              <a:spAutoFit/>
            </a:bodyPr>
            <a:lstStyle>
              <a:lvl1pPr defTabSz="457200">
                <a:defRPr sz="2600" b="0">
                  <a:solidFill>
                    <a:srgbClr val="1D1C21"/>
                  </a:solidFill>
                  <a:latin typeface="+mn-lt"/>
                  <a:ea typeface="+mn-ea"/>
                  <a:cs typeface="+mn-cs"/>
                  <a:sym typeface="DM Sans Bold"/>
                </a:defRPr>
              </a:lvl1pPr>
            </a:lstStyle>
            <a:p>
              <a:r>
                <a:rPr>
                  <a:solidFill>
                    <a:schemeClr val="tx1"/>
                  </a:solidFill>
                </a:rPr>
                <a:t>Popular Plan</a:t>
              </a:r>
            </a:p>
          </p:txBody>
        </p:sp>
        <p:sp>
          <p:nvSpPr>
            <p:cNvPr id="317" name="79"/>
            <p:cNvSpPr/>
            <p:nvPr/>
          </p:nvSpPr>
          <p:spPr>
            <a:xfrm>
              <a:off x="13609728" y="5439747"/>
              <a:ext cx="1407759" cy="10259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>
                <a:defRPr sz="60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DM Sans Bold"/>
                </a:defRPr>
              </a:lvl1pPr>
            </a:lstStyle>
            <a:p>
              <a:r>
                <a:rPr>
                  <a:solidFill>
                    <a:schemeClr val="bg2"/>
                  </a:solidFill>
                </a:rPr>
                <a:t>79</a:t>
              </a:r>
            </a:p>
          </p:txBody>
        </p:sp>
        <p:sp>
          <p:nvSpPr>
            <p:cNvPr id="318" name="/ month"/>
            <p:cNvSpPr/>
            <p:nvPr/>
          </p:nvSpPr>
          <p:spPr>
            <a:xfrm>
              <a:off x="14785358" y="5895404"/>
              <a:ext cx="1233572" cy="47192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 algn="l" defTabSz="457200">
                <a:defRPr sz="2400" b="0">
                  <a:solidFill>
                    <a:srgbClr val="FFFFFF"/>
                  </a:solidFill>
                  <a:latin typeface="DM Sans Regular"/>
                  <a:ea typeface="DM Sans Regular"/>
                  <a:cs typeface="DM Sans Regular"/>
                  <a:sym typeface="DM Sans Regular"/>
                </a:defRPr>
              </a:lvl1pPr>
            </a:lstStyle>
            <a:p>
              <a:r>
                <a:rPr>
                  <a:solidFill>
                    <a:schemeClr val="bg2"/>
                  </a:solidFill>
                </a:rPr>
                <a:t>/ month</a:t>
              </a:r>
            </a:p>
          </p:txBody>
        </p:sp>
        <p:sp>
          <p:nvSpPr>
            <p:cNvPr id="319" name="$"/>
            <p:cNvSpPr/>
            <p:nvPr/>
          </p:nvSpPr>
          <p:spPr>
            <a:xfrm>
              <a:off x="13387375" y="5615991"/>
              <a:ext cx="449202" cy="47192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 algn="r" defTabSz="457200">
                <a:defRPr sz="2400" b="0">
                  <a:solidFill>
                    <a:srgbClr val="FFFFFF"/>
                  </a:solidFill>
                  <a:latin typeface="DM Sans Regular"/>
                  <a:ea typeface="DM Sans Regular"/>
                  <a:cs typeface="DM Sans Regular"/>
                  <a:sym typeface="DM Sans Regular"/>
                </a:defRPr>
              </a:lvl1pPr>
            </a:lstStyle>
            <a:p>
              <a:r>
                <a:rPr>
                  <a:solidFill>
                    <a:schemeClr val="bg2"/>
                  </a:solidFill>
                </a:rPr>
                <a:t>$</a:t>
              </a:r>
            </a:p>
          </p:txBody>
        </p:sp>
        <p:sp>
          <p:nvSpPr>
            <p:cNvPr id="321" name="Lorem ipsum dolor sit amet…"/>
            <p:cNvSpPr txBox="1"/>
            <p:nvPr/>
          </p:nvSpPr>
          <p:spPr>
            <a:xfrm>
              <a:off x="12509739" y="7248009"/>
              <a:ext cx="4386827" cy="2960490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lIns="50800" tIns="50800" rIns="50800" bIns="50800">
              <a:spAutoFit/>
            </a:bodyPr>
            <a:lstStyle/>
            <a:p>
              <a:pPr defTabSz="457200">
                <a:lnSpc>
                  <a:spcPct val="200000"/>
                </a:lnSpc>
                <a:defRPr sz="2400" b="0">
                  <a:solidFill>
                    <a:srgbClr val="64798C"/>
                  </a:solidFill>
                  <a:latin typeface="DM Sans Regular"/>
                  <a:ea typeface="DM Sans Regular"/>
                  <a:cs typeface="DM Sans Regular"/>
                  <a:sym typeface="DM Sans Regular"/>
                </a:defRPr>
              </a:pPr>
              <a:r>
                <a:rPr dirty="0">
                  <a:solidFill>
                    <a:schemeClr val="tx2"/>
                  </a:solidFill>
                </a:rPr>
                <a:t>Lorem ipsum dolor sit </a:t>
              </a:r>
              <a:r>
                <a:rPr dirty="0" err="1">
                  <a:solidFill>
                    <a:schemeClr val="tx2"/>
                  </a:solidFill>
                </a:rPr>
                <a:t>amet</a:t>
              </a:r>
              <a:endParaRPr dirty="0">
                <a:solidFill>
                  <a:schemeClr val="tx2"/>
                </a:solidFill>
              </a:endParaRPr>
            </a:p>
            <a:p>
              <a:pPr defTabSz="457200">
                <a:lnSpc>
                  <a:spcPct val="200000"/>
                </a:lnSpc>
                <a:defRPr sz="2400" b="0">
                  <a:solidFill>
                    <a:srgbClr val="64798C"/>
                  </a:solidFill>
                  <a:latin typeface="DM Sans Regular"/>
                  <a:ea typeface="DM Sans Regular"/>
                  <a:cs typeface="DM Sans Regular"/>
                  <a:sym typeface="DM Sans Regular"/>
                </a:defRPr>
              </a:pPr>
              <a:r>
                <a:rPr dirty="0" err="1">
                  <a:solidFill>
                    <a:schemeClr val="tx2"/>
                  </a:solidFill>
                </a:rPr>
                <a:t>Consectetur</a:t>
              </a:r>
              <a:r>
                <a:rPr dirty="0">
                  <a:solidFill>
                    <a:schemeClr val="tx2"/>
                  </a:solidFill>
                </a:rPr>
                <a:t> </a:t>
              </a:r>
              <a:r>
                <a:rPr dirty="0" err="1">
                  <a:solidFill>
                    <a:schemeClr val="tx2"/>
                  </a:solidFill>
                </a:rPr>
                <a:t>adipiscing</a:t>
              </a:r>
              <a:r>
                <a:rPr dirty="0">
                  <a:solidFill>
                    <a:schemeClr val="tx2"/>
                  </a:solidFill>
                </a:rPr>
                <a:t> </a:t>
              </a:r>
              <a:r>
                <a:rPr dirty="0">
                  <a:solidFill>
                    <a:schemeClr val="tx1"/>
                  </a:solidFill>
                </a:rPr>
                <a:t>15+</a:t>
              </a:r>
            </a:p>
            <a:p>
              <a:pPr defTabSz="457200">
                <a:lnSpc>
                  <a:spcPct val="200000"/>
                </a:lnSpc>
                <a:defRPr sz="2400" b="0">
                  <a:solidFill>
                    <a:srgbClr val="64798C"/>
                  </a:solidFill>
                  <a:latin typeface="DM Sans Regular"/>
                  <a:ea typeface="DM Sans Regular"/>
                  <a:cs typeface="DM Sans Regular"/>
                  <a:sym typeface="DM Sans Regular"/>
                </a:defRPr>
              </a:pPr>
              <a:r>
                <a:rPr dirty="0">
                  <a:solidFill>
                    <a:schemeClr val="tx1"/>
                  </a:solidFill>
                </a:rPr>
                <a:t>1 Year </a:t>
              </a:r>
              <a:r>
                <a:rPr dirty="0">
                  <a:solidFill>
                    <a:schemeClr val="tx2"/>
                  </a:solidFill>
                </a:rPr>
                <a:t>do </a:t>
              </a:r>
              <a:r>
                <a:rPr dirty="0" err="1">
                  <a:solidFill>
                    <a:schemeClr val="tx2"/>
                  </a:solidFill>
                </a:rPr>
                <a:t>eiusmod</a:t>
              </a:r>
              <a:r>
                <a:rPr dirty="0">
                  <a:solidFill>
                    <a:schemeClr val="tx2"/>
                  </a:solidFill>
                </a:rPr>
                <a:t> </a:t>
              </a:r>
              <a:r>
                <a:rPr dirty="0" err="1">
                  <a:solidFill>
                    <a:schemeClr val="tx2"/>
                  </a:solidFill>
                </a:rPr>
                <a:t>tempor</a:t>
              </a:r>
              <a:endParaRPr dirty="0">
                <a:solidFill>
                  <a:schemeClr val="tx2"/>
                </a:solidFill>
              </a:endParaRPr>
            </a:p>
            <a:p>
              <a:pPr defTabSz="457200">
                <a:lnSpc>
                  <a:spcPct val="200000"/>
                </a:lnSpc>
                <a:defRPr sz="2400" b="0">
                  <a:solidFill>
                    <a:srgbClr val="64798C"/>
                  </a:solidFill>
                  <a:latin typeface="DM Sans Regular"/>
                  <a:ea typeface="DM Sans Regular"/>
                  <a:cs typeface="DM Sans Regular"/>
                  <a:sym typeface="DM Sans Regular"/>
                </a:defRPr>
              </a:pPr>
              <a:r>
                <a:rPr dirty="0" err="1">
                  <a:solidFill>
                    <a:schemeClr val="tx2"/>
                  </a:solidFill>
                </a:rPr>
                <a:t>Incididunt</a:t>
              </a:r>
              <a:r>
                <a:rPr dirty="0">
                  <a:solidFill>
                    <a:schemeClr val="tx2"/>
                  </a:solidFill>
                </a:rPr>
                <a:t> </a:t>
              </a:r>
              <a:r>
                <a:rPr dirty="0" err="1">
                  <a:solidFill>
                    <a:schemeClr val="tx2"/>
                  </a:solidFill>
                </a:rPr>
                <a:t>ut</a:t>
              </a:r>
              <a:r>
                <a:rPr dirty="0">
                  <a:solidFill>
                    <a:schemeClr val="tx2"/>
                  </a:solidFill>
                </a:rPr>
                <a:t> </a:t>
              </a:r>
              <a:r>
                <a:rPr dirty="0" err="1">
                  <a:solidFill>
                    <a:schemeClr val="tx2"/>
                  </a:solidFill>
                </a:rPr>
                <a:t>labore</a:t>
              </a:r>
              <a:r>
                <a:rPr dirty="0">
                  <a:solidFill>
                    <a:schemeClr val="tx2"/>
                  </a:solidFill>
                </a:rPr>
                <a:t> dolore </a:t>
              </a:r>
            </a:p>
          </p:txBody>
        </p:sp>
        <p:sp>
          <p:nvSpPr>
            <p:cNvPr id="322" name="Rectangle"/>
            <p:cNvSpPr/>
            <p:nvPr/>
          </p:nvSpPr>
          <p:spPr>
            <a:xfrm>
              <a:off x="13380736" y="10530030"/>
              <a:ext cx="2644835" cy="706500"/>
            </a:xfrm>
            <a:prstGeom prst="roundRect">
              <a:avLst>
                <a:gd name="adj" fmla="val 0"/>
              </a:avLst>
            </a:prstGeom>
            <a:solidFill>
              <a:schemeClr val="accent3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1528703">
                <a:defRPr sz="54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323" name="Buy Now"/>
            <p:cNvSpPr/>
            <p:nvPr/>
          </p:nvSpPr>
          <p:spPr>
            <a:xfrm>
              <a:off x="13732965" y="10633413"/>
              <a:ext cx="1940376" cy="50270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 defTabSz="457200">
                <a:defRPr sz="2600" b="0">
                  <a:solidFill>
                    <a:srgbClr val="FFFFFF"/>
                  </a:solidFill>
                  <a:latin typeface="DM Sans Medium"/>
                  <a:ea typeface="DM Sans Medium"/>
                  <a:cs typeface="DM Sans Medium"/>
                  <a:sym typeface="DM Sans Medium"/>
                </a:defRPr>
              </a:lvl1pPr>
            </a:lstStyle>
            <a:p>
              <a:r>
                <a:rPr>
                  <a:solidFill>
                    <a:schemeClr val="bg2"/>
                  </a:solidFill>
                </a:rPr>
                <a:t>Buy Now</a:t>
              </a:r>
            </a:p>
          </p:txBody>
        </p:sp>
        <p:sp>
          <p:nvSpPr>
            <p:cNvPr id="325" name="Rectangle"/>
            <p:cNvSpPr/>
            <p:nvPr/>
          </p:nvSpPr>
          <p:spPr>
            <a:xfrm>
              <a:off x="17329551" y="2062473"/>
              <a:ext cx="4823357" cy="9888970"/>
            </a:xfrm>
            <a:prstGeom prst="roundRect">
              <a:avLst>
                <a:gd name="adj" fmla="val 0"/>
              </a:avLst>
            </a:prstGeom>
            <a:solidFill>
              <a:schemeClr val="bg1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defTabSz="1528703">
                <a:defRPr sz="54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326" name="Rectangle"/>
            <p:cNvSpPr/>
            <p:nvPr/>
          </p:nvSpPr>
          <p:spPr>
            <a:xfrm>
              <a:off x="17327302" y="5108419"/>
              <a:ext cx="4827854" cy="1767557"/>
            </a:xfrm>
            <a:prstGeom prst="rect">
              <a:avLst/>
            </a:prstGeom>
            <a:solidFill>
              <a:schemeClr val="accent4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defTabSz="1528703">
                <a:defRPr sz="54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327" name="Best Plan"/>
            <p:cNvSpPr txBox="1"/>
            <p:nvPr/>
          </p:nvSpPr>
          <p:spPr>
            <a:xfrm>
              <a:off x="18691773" y="2425542"/>
              <a:ext cx="2098912" cy="50270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lIns="50800" tIns="50800" rIns="50800" bIns="50800">
              <a:spAutoFit/>
            </a:bodyPr>
            <a:lstStyle>
              <a:lvl1pPr defTabSz="457200">
                <a:defRPr sz="2600" b="0">
                  <a:solidFill>
                    <a:srgbClr val="1D1C21"/>
                  </a:solidFill>
                  <a:latin typeface="+mn-lt"/>
                  <a:ea typeface="+mn-ea"/>
                  <a:cs typeface="+mn-cs"/>
                  <a:sym typeface="DM Sans Bold"/>
                </a:defRPr>
              </a:lvl1pPr>
            </a:lstStyle>
            <a:p>
              <a:r>
                <a:rPr>
                  <a:solidFill>
                    <a:schemeClr val="tx1"/>
                  </a:solidFill>
                </a:rPr>
                <a:t>Best Plan</a:t>
              </a:r>
            </a:p>
          </p:txBody>
        </p:sp>
        <p:sp>
          <p:nvSpPr>
            <p:cNvPr id="328" name="99"/>
            <p:cNvSpPr/>
            <p:nvPr/>
          </p:nvSpPr>
          <p:spPr>
            <a:xfrm>
              <a:off x="18647805" y="5439747"/>
              <a:ext cx="1407759" cy="10259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>
                <a:defRPr sz="60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DM Sans Bold"/>
                </a:defRPr>
              </a:lvl1pPr>
            </a:lstStyle>
            <a:p>
              <a:r>
                <a:rPr>
                  <a:solidFill>
                    <a:schemeClr val="bg2"/>
                  </a:solidFill>
                </a:rPr>
                <a:t>99</a:t>
              </a:r>
            </a:p>
          </p:txBody>
        </p:sp>
        <p:sp>
          <p:nvSpPr>
            <p:cNvPr id="329" name="/ month"/>
            <p:cNvSpPr/>
            <p:nvPr/>
          </p:nvSpPr>
          <p:spPr>
            <a:xfrm>
              <a:off x="19823435" y="5895404"/>
              <a:ext cx="1233572" cy="47192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 algn="l" defTabSz="457200">
                <a:defRPr sz="2400" b="0">
                  <a:solidFill>
                    <a:srgbClr val="FFFFFF"/>
                  </a:solidFill>
                  <a:latin typeface="DM Sans Regular"/>
                  <a:ea typeface="DM Sans Regular"/>
                  <a:cs typeface="DM Sans Regular"/>
                  <a:sym typeface="DM Sans Regular"/>
                </a:defRPr>
              </a:lvl1pPr>
            </a:lstStyle>
            <a:p>
              <a:r>
                <a:rPr>
                  <a:solidFill>
                    <a:schemeClr val="bg2"/>
                  </a:solidFill>
                </a:rPr>
                <a:t>/ month</a:t>
              </a:r>
            </a:p>
          </p:txBody>
        </p:sp>
        <p:sp>
          <p:nvSpPr>
            <p:cNvPr id="330" name="$"/>
            <p:cNvSpPr/>
            <p:nvPr/>
          </p:nvSpPr>
          <p:spPr>
            <a:xfrm>
              <a:off x="18425452" y="5615991"/>
              <a:ext cx="449202" cy="47192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 algn="r" defTabSz="457200">
                <a:defRPr sz="2400" b="0">
                  <a:solidFill>
                    <a:srgbClr val="FFFFFF"/>
                  </a:solidFill>
                  <a:latin typeface="DM Sans Regular"/>
                  <a:ea typeface="DM Sans Regular"/>
                  <a:cs typeface="DM Sans Regular"/>
                  <a:sym typeface="DM Sans Regular"/>
                </a:defRPr>
              </a:lvl1pPr>
            </a:lstStyle>
            <a:p>
              <a:r>
                <a:rPr>
                  <a:solidFill>
                    <a:schemeClr val="bg2"/>
                  </a:solidFill>
                </a:rPr>
                <a:t>$</a:t>
              </a:r>
            </a:p>
          </p:txBody>
        </p:sp>
        <p:sp>
          <p:nvSpPr>
            <p:cNvPr id="332" name="Lorem ipsum dolor sit amet…"/>
            <p:cNvSpPr txBox="1"/>
            <p:nvPr/>
          </p:nvSpPr>
          <p:spPr>
            <a:xfrm>
              <a:off x="17547815" y="7248009"/>
              <a:ext cx="4386827" cy="2960490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lIns="50800" tIns="50800" rIns="50800" bIns="50800">
              <a:spAutoFit/>
            </a:bodyPr>
            <a:lstStyle/>
            <a:p>
              <a:pPr defTabSz="457200">
                <a:lnSpc>
                  <a:spcPct val="200000"/>
                </a:lnSpc>
                <a:defRPr sz="2400" b="0">
                  <a:solidFill>
                    <a:srgbClr val="64798C"/>
                  </a:solidFill>
                  <a:latin typeface="DM Sans Regular"/>
                  <a:ea typeface="DM Sans Regular"/>
                  <a:cs typeface="DM Sans Regular"/>
                  <a:sym typeface="DM Sans Regular"/>
                </a:defRPr>
              </a:pPr>
              <a:r>
                <a:rPr dirty="0">
                  <a:solidFill>
                    <a:schemeClr val="tx2"/>
                  </a:solidFill>
                </a:rPr>
                <a:t>Lorem ipsum dolor sit </a:t>
              </a:r>
              <a:r>
                <a:rPr dirty="0" err="1">
                  <a:solidFill>
                    <a:schemeClr val="tx2"/>
                  </a:solidFill>
                </a:rPr>
                <a:t>amet</a:t>
              </a:r>
              <a:endParaRPr dirty="0">
                <a:solidFill>
                  <a:schemeClr val="tx2"/>
                </a:solidFill>
              </a:endParaRPr>
            </a:p>
            <a:p>
              <a:pPr defTabSz="457200">
                <a:lnSpc>
                  <a:spcPct val="200000"/>
                </a:lnSpc>
                <a:defRPr sz="2400" b="0">
                  <a:solidFill>
                    <a:srgbClr val="64798C"/>
                  </a:solidFill>
                  <a:latin typeface="DM Sans Regular"/>
                  <a:ea typeface="DM Sans Regular"/>
                  <a:cs typeface="DM Sans Regular"/>
                  <a:sym typeface="DM Sans Regular"/>
                </a:defRPr>
              </a:pPr>
              <a:r>
                <a:rPr dirty="0" err="1">
                  <a:solidFill>
                    <a:schemeClr val="tx2"/>
                  </a:solidFill>
                </a:rPr>
                <a:t>Consectetur</a:t>
              </a:r>
              <a:r>
                <a:rPr dirty="0">
                  <a:solidFill>
                    <a:schemeClr val="tx2"/>
                  </a:solidFill>
                </a:rPr>
                <a:t> </a:t>
              </a:r>
              <a:r>
                <a:rPr dirty="0" err="1">
                  <a:solidFill>
                    <a:schemeClr val="tx1"/>
                  </a:solidFill>
                </a:rPr>
                <a:t>adipiscing</a:t>
              </a:r>
              <a:r>
                <a:rPr dirty="0">
                  <a:solidFill>
                    <a:schemeClr val="tx1"/>
                  </a:solidFill>
                </a:rPr>
                <a:t> 15+</a:t>
              </a:r>
            </a:p>
            <a:p>
              <a:pPr defTabSz="457200">
                <a:lnSpc>
                  <a:spcPct val="200000"/>
                </a:lnSpc>
                <a:defRPr sz="2400" b="0">
                  <a:solidFill>
                    <a:srgbClr val="64798C"/>
                  </a:solidFill>
                  <a:latin typeface="DM Sans Regular"/>
                  <a:ea typeface="DM Sans Regular"/>
                  <a:cs typeface="DM Sans Regular"/>
                  <a:sym typeface="DM Sans Regular"/>
                </a:defRPr>
              </a:pPr>
              <a:r>
                <a:rPr dirty="0">
                  <a:solidFill>
                    <a:schemeClr val="tx1"/>
                  </a:solidFill>
                </a:rPr>
                <a:t>1 Year</a:t>
              </a:r>
              <a:r>
                <a:rPr dirty="0">
                  <a:solidFill>
                    <a:schemeClr val="tx2"/>
                  </a:solidFill>
                </a:rPr>
                <a:t> do </a:t>
              </a:r>
              <a:r>
                <a:rPr dirty="0" err="1">
                  <a:solidFill>
                    <a:schemeClr val="tx2"/>
                  </a:solidFill>
                </a:rPr>
                <a:t>eiusmod</a:t>
              </a:r>
              <a:r>
                <a:rPr dirty="0">
                  <a:solidFill>
                    <a:schemeClr val="tx2"/>
                  </a:solidFill>
                </a:rPr>
                <a:t> </a:t>
              </a:r>
              <a:r>
                <a:rPr dirty="0" err="1">
                  <a:solidFill>
                    <a:schemeClr val="tx2"/>
                  </a:solidFill>
                </a:rPr>
                <a:t>tempor</a:t>
              </a:r>
              <a:endParaRPr dirty="0">
                <a:solidFill>
                  <a:schemeClr val="tx2"/>
                </a:solidFill>
              </a:endParaRPr>
            </a:p>
            <a:p>
              <a:pPr defTabSz="457200">
                <a:lnSpc>
                  <a:spcPct val="200000"/>
                </a:lnSpc>
                <a:defRPr sz="2400" b="0">
                  <a:solidFill>
                    <a:srgbClr val="64798C"/>
                  </a:solidFill>
                  <a:latin typeface="DM Sans Regular"/>
                  <a:ea typeface="DM Sans Regular"/>
                  <a:cs typeface="DM Sans Regular"/>
                  <a:sym typeface="DM Sans Regular"/>
                </a:defRPr>
              </a:pPr>
              <a:r>
                <a:rPr dirty="0" err="1">
                  <a:solidFill>
                    <a:schemeClr val="tx2"/>
                  </a:solidFill>
                </a:rPr>
                <a:t>Incididunt</a:t>
              </a:r>
              <a:r>
                <a:rPr dirty="0">
                  <a:solidFill>
                    <a:schemeClr val="tx2"/>
                  </a:solidFill>
                </a:rPr>
                <a:t> </a:t>
              </a:r>
              <a:r>
                <a:rPr dirty="0" err="1">
                  <a:solidFill>
                    <a:schemeClr val="tx2"/>
                  </a:solidFill>
                </a:rPr>
                <a:t>ut</a:t>
              </a:r>
              <a:r>
                <a:rPr dirty="0">
                  <a:solidFill>
                    <a:schemeClr val="tx2"/>
                  </a:solidFill>
                </a:rPr>
                <a:t> </a:t>
              </a:r>
              <a:r>
                <a:rPr dirty="0" err="1">
                  <a:solidFill>
                    <a:schemeClr val="tx2"/>
                  </a:solidFill>
                </a:rPr>
                <a:t>labore</a:t>
              </a:r>
              <a:r>
                <a:rPr dirty="0">
                  <a:solidFill>
                    <a:schemeClr val="tx2"/>
                  </a:solidFill>
                </a:rPr>
                <a:t> dolore </a:t>
              </a:r>
            </a:p>
          </p:txBody>
        </p:sp>
        <p:sp>
          <p:nvSpPr>
            <p:cNvPr id="333" name="Rectangle"/>
            <p:cNvSpPr/>
            <p:nvPr/>
          </p:nvSpPr>
          <p:spPr>
            <a:xfrm>
              <a:off x="18418812" y="10530030"/>
              <a:ext cx="2644835" cy="706500"/>
            </a:xfrm>
            <a:prstGeom prst="roundRect">
              <a:avLst>
                <a:gd name="adj" fmla="val 0"/>
              </a:avLst>
            </a:prstGeom>
            <a:solidFill>
              <a:schemeClr val="accent4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1528703">
                <a:defRPr sz="54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334" name="Buy Now"/>
            <p:cNvSpPr/>
            <p:nvPr/>
          </p:nvSpPr>
          <p:spPr>
            <a:xfrm>
              <a:off x="18771041" y="10633413"/>
              <a:ext cx="1940376" cy="50270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 defTabSz="457200">
                <a:defRPr sz="2600" b="0">
                  <a:solidFill>
                    <a:srgbClr val="FFFFFF"/>
                  </a:solidFill>
                  <a:latin typeface="DM Sans Medium"/>
                  <a:ea typeface="DM Sans Medium"/>
                  <a:cs typeface="DM Sans Medium"/>
                  <a:sym typeface="DM Sans Medium"/>
                </a:defRPr>
              </a:lvl1pPr>
            </a:lstStyle>
            <a:p>
              <a:r>
                <a:rPr>
                  <a:solidFill>
                    <a:schemeClr val="bg2"/>
                  </a:solidFill>
                </a:rPr>
                <a:t>Buy Now</a:t>
              </a:r>
            </a:p>
          </p:txBody>
        </p:sp>
        <p:sp>
          <p:nvSpPr>
            <p:cNvPr id="336" name="Graphic 115"/>
            <p:cNvSpPr/>
            <p:nvPr/>
          </p:nvSpPr>
          <p:spPr>
            <a:xfrm>
              <a:off x="9263695" y="3290081"/>
              <a:ext cx="802763" cy="116766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99" h="21600" extrusionOk="0">
                  <a:moveTo>
                    <a:pt x="7855" y="21600"/>
                  </a:moveTo>
                  <a:cubicBezTo>
                    <a:pt x="7313" y="21600"/>
                    <a:pt x="6873" y="21298"/>
                    <a:pt x="6873" y="20925"/>
                  </a:cubicBezTo>
                  <a:cubicBezTo>
                    <a:pt x="6873" y="20877"/>
                    <a:pt x="6880" y="20830"/>
                    <a:pt x="6895" y="20783"/>
                  </a:cubicBezTo>
                  <a:lnTo>
                    <a:pt x="9586" y="12150"/>
                  </a:lnTo>
                  <a:lnTo>
                    <a:pt x="983" y="12150"/>
                  </a:lnTo>
                  <a:cubicBezTo>
                    <a:pt x="440" y="12150"/>
                    <a:pt x="0" y="11848"/>
                    <a:pt x="0" y="11475"/>
                  </a:cubicBezTo>
                  <a:cubicBezTo>
                    <a:pt x="0" y="11394"/>
                    <a:pt x="21" y="11314"/>
                    <a:pt x="63" y="11238"/>
                  </a:cubicBezTo>
                  <a:lnTo>
                    <a:pt x="5953" y="438"/>
                  </a:lnTo>
                  <a:cubicBezTo>
                    <a:pt x="6097" y="175"/>
                    <a:pt x="6464" y="0"/>
                    <a:pt x="6873" y="0"/>
                  </a:cubicBezTo>
                  <a:lnTo>
                    <a:pt x="17673" y="0"/>
                  </a:lnTo>
                  <a:cubicBezTo>
                    <a:pt x="18215" y="0"/>
                    <a:pt x="18655" y="303"/>
                    <a:pt x="18655" y="675"/>
                  </a:cubicBezTo>
                  <a:cubicBezTo>
                    <a:pt x="18655" y="772"/>
                    <a:pt x="18625" y="867"/>
                    <a:pt x="18567" y="955"/>
                  </a:cubicBezTo>
                  <a:lnTo>
                    <a:pt x="14289" y="7425"/>
                  </a:lnTo>
                  <a:lnTo>
                    <a:pt x="20619" y="7425"/>
                  </a:lnTo>
                  <a:cubicBezTo>
                    <a:pt x="21161" y="7425"/>
                    <a:pt x="21600" y="7728"/>
                    <a:pt x="21599" y="8101"/>
                  </a:cubicBezTo>
                  <a:cubicBezTo>
                    <a:pt x="21599" y="8236"/>
                    <a:pt x="21540" y="8369"/>
                    <a:pt x="21428" y="8481"/>
                  </a:cubicBezTo>
                  <a:lnTo>
                    <a:pt x="8665" y="21306"/>
                  </a:lnTo>
                  <a:cubicBezTo>
                    <a:pt x="8482" y="21490"/>
                    <a:pt x="8179" y="21600"/>
                    <a:pt x="7855" y="21600"/>
                  </a:cubicBezTo>
                  <a:close/>
                </a:path>
              </a:pathLst>
            </a:custGeom>
            <a:solidFill>
              <a:schemeClr val="accent2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defTabSz="1528703">
                <a:defRPr sz="54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337" name="Graphic 117"/>
            <p:cNvSpPr/>
            <p:nvPr/>
          </p:nvSpPr>
          <p:spPr>
            <a:xfrm>
              <a:off x="14265278" y="3290081"/>
              <a:ext cx="875749" cy="116766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700" y="9450"/>
                  </a:moveTo>
                  <a:lnTo>
                    <a:pt x="18900" y="9450"/>
                  </a:lnTo>
                  <a:lnTo>
                    <a:pt x="18900" y="6075"/>
                  </a:lnTo>
                  <a:cubicBezTo>
                    <a:pt x="18900" y="2720"/>
                    <a:pt x="15274" y="0"/>
                    <a:pt x="10800" y="0"/>
                  </a:cubicBezTo>
                  <a:cubicBezTo>
                    <a:pt x="6326" y="0"/>
                    <a:pt x="2700" y="2720"/>
                    <a:pt x="2700" y="6075"/>
                  </a:cubicBezTo>
                  <a:lnTo>
                    <a:pt x="2700" y="9450"/>
                  </a:lnTo>
                  <a:lnTo>
                    <a:pt x="900" y="9450"/>
                  </a:lnTo>
                  <a:cubicBezTo>
                    <a:pt x="403" y="9450"/>
                    <a:pt x="0" y="9752"/>
                    <a:pt x="0" y="10125"/>
                  </a:cubicBezTo>
                  <a:lnTo>
                    <a:pt x="0" y="20925"/>
                  </a:lnTo>
                  <a:cubicBezTo>
                    <a:pt x="0" y="21298"/>
                    <a:pt x="403" y="21600"/>
                    <a:pt x="900" y="21600"/>
                  </a:cubicBezTo>
                  <a:lnTo>
                    <a:pt x="20700" y="21600"/>
                  </a:lnTo>
                  <a:cubicBezTo>
                    <a:pt x="21197" y="21600"/>
                    <a:pt x="21600" y="21298"/>
                    <a:pt x="21600" y="20925"/>
                  </a:cubicBezTo>
                  <a:lnTo>
                    <a:pt x="21600" y="10125"/>
                  </a:lnTo>
                  <a:cubicBezTo>
                    <a:pt x="21600" y="9752"/>
                    <a:pt x="21197" y="9450"/>
                    <a:pt x="20700" y="9450"/>
                  </a:cubicBezTo>
                  <a:close/>
                  <a:moveTo>
                    <a:pt x="6300" y="6075"/>
                  </a:moveTo>
                  <a:cubicBezTo>
                    <a:pt x="6300" y="4211"/>
                    <a:pt x="8315" y="2700"/>
                    <a:pt x="10800" y="2700"/>
                  </a:cubicBezTo>
                  <a:cubicBezTo>
                    <a:pt x="13285" y="2700"/>
                    <a:pt x="15300" y="4211"/>
                    <a:pt x="15300" y="6075"/>
                  </a:cubicBezTo>
                  <a:lnTo>
                    <a:pt x="15300" y="9450"/>
                  </a:lnTo>
                  <a:lnTo>
                    <a:pt x="6300" y="9450"/>
                  </a:lnTo>
                  <a:close/>
                  <a:moveTo>
                    <a:pt x="11700" y="16751"/>
                  </a:moveTo>
                  <a:lnTo>
                    <a:pt x="11700" y="18900"/>
                  </a:lnTo>
                  <a:lnTo>
                    <a:pt x="9900" y="18900"/>
                  </a:lnTo>
                  <a:lnTo>
                    <a:pt x="9900" y="16751"/>
                  </a:lnTo>
                  <a:cubicBezTo>
                    <a:pt x="8494" y="16378"/>
                    <a:pt x="7757" y="15221"/>
                    <a:pt x="8254" y="14167"/>
                  </a:cubicBezTo>
                  <a:cubicBezTo>
                    <a:pt x="8751" y="13112"/>
                    <a:pt x="10294" y="12560"/>
                    <a:pt x="11700" y="12932"/>
                  </a:cubicBezTo>
                  <a:cubicBezTo>
                    <a:pt x="13106" y="13305"/>
                    <a:pt x="13843" y="14462"/>
                    <a:pt x="13346" y="15517"/>
                  </a:cubicBezTo>
                  <a:cubicBezTo>
                    <a:pt x="13074" y="16093"/>
                    <a:pt x="12469" y="16547"/>
                    <a:pt x="11700" y="16751"/>
                  </a:cubicBezTo>
                  <a:close/>
                </a:path>
              </a:pathLst>
            </a:custGeom>
            <a:solidFill>
              <a:schemeClr val="accent3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defTabSz="1528703">
                <a:defRPr sz="54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338" name="Graphic 209"/>
            <p:cNvSpPr/>
            <p:nvPr/>
          </p:nvSpPr>
          <p:spPr>
            <a:xfrm>
              <a:off x="19157467" y="3301717"/>
              <a:ext cx="1167522" cy="111290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98" h="21493" extrusionOk="0">
                  <a:moveTo>
                    <a:pt x="21465" y="8141"/>
                  </a:moveTo>
                  <a:cubicBezTo>
                    <a:pt x="21391" y="7901"/>
                    <a:pt x="21200" y="7720"/>
                    <a:pt x="20964" y="7669"/>
                  </a:cubicBezTo>
                  <a:lnTo>
                    <a:pt x="14578" y="6269"/>
                  </a:lnTo>
                  <a:lnTo>
                    <a:pt x="11334" y="328"/>
                  </a:lnTo>
                  <a:cubicBezTo>
                    <a:pt x="11121" y="-9"/>
                    <a:pt x="10687" y="-102"/>
                    <a:pt x="10365" y="122"/>
                  </a:cubicBezTo>
                  <a:cubicBezTo>
                    <a:pt x="10287" y="176"/>
                    <a:pt x="10220" y="246"/>
                    <a:pt x="10168" y="328"/>
                  </a:cubicBezTo>
                  <a:lnTo>
                    <a:pt x="6919" y="6269"/>
                  </a:lnTo>
                  <a:lnTo>
                    <a:pt x="536" y="7669"/>
                  </a:lnTo>
                  <a:cubicBezTo>
                    <a:pt x="172" y="7748"/>
                    <a:pt x="-61" y="8121"/>
                    <a:pt x="14" y="8502"/>
                  </a:cubicBezTo>
                  <a:cubicBezTo>
                    <a:pt x="39" y="8624"/>
                    <a:pt x="93" y="8737"/>
                    <a:pt x="172" y="8829"/>
                  </a:cubicBezTo>
                  <a:lnTo>
                    <a:pt x="4556" y="13903"/>
                  </a:lnTo>
                  <a:lnTo>
                    <a:pt x="3851" y="20709"/>
                  </a:lnTo>
                  <a:cubicBezTo>
                    <a:pt x="3812" y="21096"/>
                    <a:pt x="4079" y="21443"/>
                    <a:pt x="4448" y="21485"/>
                  </a:cubicBezTo>
                  <a:cubicBezTo>
                    <a:pt x="4565" y="21498"/>
                    <a:pt x="4684" y="21478"/>
                    <a:pt x="4792" y="21428"/>
                  </a:cubicBezTo>
                  <a:lnTo>
                    <a:pt x="10748" y="18625"/>
                  </a:lnTo>
                  <a:lnTo>
                    <a:pt x="16702" y="21431"/>
                  </a:lnTo>
                  <a:cubicBezTo>
                    <a:pt x="16789" y="21472"/>
                    <a:pt x="16882" y="21493"/>
                    <a:pt x="16977" y="21493"/>
                  </a:cubicBezTo>
                  <a:cubicBezTo>
                    <a:pt x="17348" y="21493"/>
                    <a:pt x="17649" y="21177"/>
                    <a:pt x="17649" y="20788"/>
                  </a:cubicBezTo>
                  <a:cubicBezTo>
                    <a:pt x="17649" y="20763"/>
                    <a:pt x="17648" y="20737"/>
                    <a:pt x="17645" y="20711"/>
                  </a:cubicBezTo>
                  <a:lnTo>
                    <a:pt x="16940" y="13903"/>
                  </a:lnTo>
                  <a:lnTo>
                    <a:pt x="21324" y="8829"/>
                  </a:lnTo>
                  <a:cubicBezTo>
                    <a:pt x="21485" y="8643"/>
                    <a:pt x="21539" y="8380"/>
                    <a:pt x="21465" y="8141"/>
                  </a:cubicBezTo>
                  <a:close/>
                </a:path>
              </a:pathLst>
            </a:custGeom>
            <a:solidFill>
              <a:schemeClr val="accent4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defTabSz="1528703">
                <a:defRPr sz="54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339" name="Graphic 237"/>
            <p:cNvSpPr/>
            <p:nvPr/>
          </p:nvSpPr>
          <p:spPr>
            <a:xfrm>
              <a:off x="4043465" y="3289535"/>
              <a:ext cx="1167070" cy="116875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023" h="21356" extrusionOk="0">
                  <a:moveTo>
                    <a:pt x="15748" y="1025"/>
                  </a:moveTo>
                  <a:lnTo>
                    <a:pt x="12233" y="4592"/>
                  </a:lnTo>
                  <a:lnTo>
                    <a:pt x="13133" y="8001"/>
                  </a:lnTo>
                  <a:lnTo>
                    <a:pt x="16495" y="8915"/>
                  </a:lnTo>
                  <a:lnTo>
                    <a:pt x="19948" y="5410"/>
                  </a:lnTo>
                  <a:cubicBezTo>
                    <a:pt x="20146" y="5164"/>
                    <a:pt x="20502" y="5127"/>
                    <a:pt x="20744" y="5328"/>
                  </a:cubicBezTo>
                  <a:cubicBezTo>
                    <a:pt x="20872" y="5434"/>
                    <a:pt x="20949" y="5591"/>
                    <a:pt x="20952" y="5759"/>
                  </a:cubicBezTo>
                  <a:cubicBezTo>
                    <a:pt x="21257" y="7834"/>
                    <a:pt x="20564" y="9932"/>
                    <a:pt x="19088" y="11402"/>
                  </a:cubicBezTo>
                  <a:cubicBezTo>
                    <a:pt x="17801" y="12712"/>
                    <a:pt x="16033" y="13418"/>
                    <a:pt x="14211" y="13348"/>
                  </a:cubicBezTo>
                  <a:cubicBezTo>
                    <a:pt x="13191" y="13306"/>
                    <a:pt x="12198" y="13690"/>
                    <a:pt x="11465" y="14412"/>
                  </a:cubicBezTo>
                  <a:lnTo>
                    <a:pt x="5585" y="20379"/>
                  </a:lnTo>
                  <a:cubicBezTo>
                    <a:pt x="4967" y="21004"/>
                    <a:pt x="4130" y="21356"/>
                    <a:pt x="3257" y="21356"/>
                  </a:cubicBezTo>
                  <a:cubicBezTo>
                    <a:pt x="3206" y="21356"/>
                    <a:pt x="3154" y="21356"/>
                    <a:pt x="3102" y="21352"/>
                  </a:cubicBezTo>
                  <a:cubicBezTo>
                    <a:pt x="2174" y="21305"/>
                    <a:pt x="1309" y="20864"/>
                    <a:pt x="718" y="20137"/>
                  </a:cubicBezTo>
                  <a:cubicBezTo>
                    <a:pt x="-343" y="18762"/>
                    <a:pt x="-215" y="16798"/>
                    <a:pt x="1014" y="15577"/>
                  </a:cubicBezTo>
                  <a:lnTo>
                    <a:pt x="6814" y="9694"/>
                  </a:lnTo>
                  <a:cubicBezTo>
                    <a:pt x="7527" y="8951"/>
                    <a:pt x="7906" y="7943"/>
                    <a:pt x="7861" y="6907"/>
                  </a:cubicBezTo>
                  <a:cubicBezTo>
                    <a:pt x="7800" y="5061"/>
                    <a:pt x="8494" y="3270"/>
                    <a:pt x="9780" y="1961"/>
                  </a:cubicBezTo>
                  <a:cubicBezTo>
                    <a:pt x="11245" y="457"/>
                    <a:pt x="13332" y="-244"/>
                    <a:pt x="15393" y="76"/>
                  </a:cubicBezTo>
                  <a:cubicBezTo>
                    <a:pt x="15693" y="88"/>
                    <a:pt x="15927" y="345"/>
                    <a:pt x="15914" y="650"/>
                  </a:cubicBezTo>
                  <a:cubicBezTo>
                    <a:pt x="15909" y="792"/>
                    <a:pt x="15849" y="927"/>
                    <a:pt x="15748" y="1025"/>
                  </a:cubicBezTo>
                  <a:close/>
                  <a:moveTo>
                    <a:pt x="3947" y="17319"/>
                  </a:moveTo>
                  <a:cubicBezTo>
                    <a:pt x="3561" y="16929"/>
                    <a:pt x="2937" y="16929"/>
                    <a:pt x="2552" y="17320"/>
                  </a:cubicBezTo>
                  <a:cubicBezTo>
                    <a:pt x="2167" y="17711"/>
                    <a:pt x="2167" y="18344"/>
                    <a:pt x="2553" y="18734"/>
                  </a:cubicBezTo>
                  <a:cubicBezTo>
                    <a:pt x="2938" y="19125"/>
                    <a:pt x="3562" y="19125"/>
                    <a:pt x="3947" y="18734"/>
                  </a:cubicBezTo>
                  <a:cubicBezTo>
                    <a:pt x="4332" y="18344"/>
                    <a:pt x="4332" y="17711"/>
                    <a:pt x="3947" y="17320"/>
                  </a:cubicBezTo>
                  <a:cubicBezTo>
                    <a:pt x="3947" y="17320"/>
                    <a:pt x="3947" y="17320"/>
                    <a:pt x="3947" y="17319"/>
                  </a:cubicBezTo>
                  <a:close/>
                  <a:moveTo>
                    <a:pt x="6066" y="16113"/>
                  </a:moveTo>
                  <a:lnTo>
                    <a:pt x="10221" y="11897"/>
                  </a:lnTo>
                  <a:cubicBezTo>
                    <a:pt x="10482" y="11642"/>
                    <a:pt x="10490" y="11219"/>
                    <a:pt x="10237" y="10955"/>
                  </a:cubicBezTo>
                  <a:cubicBezTo>
                    <a:pt x="9985" y="10690"/>
                    <a:pt x="9569" y="10682"/>
                    <a:pt x="9308" y="10938"/>
                  </a:cubicBezTo>
                  <a:cubicBezTo>
                    <a:pt x="9302" y="10944"/>
                    <a:pt x="9297" y="10949"/>
                    <a:pt x="9292" y="10955"/>
                  </a:cubicBezTo>
                  <a:lnTo>
                    <a:pt x="5136" y="15170"/>
                  </a:lnTo>
                  <a:cubicBezTo>
                    <a:pt x="4875" y="15426"/>
                    <a:pt x="4868" y="15848"/>
                    <a:pt x="5120" y="16113"/>
                  </a:cubicBezTo>
                  <a:cubicBezTo>
                    <a:pt x="5372" y="16378"/>
                    <a:pt x="5788" y="16386"/>
                    <a:pt x="6049" y="16130"/>
                  </a:cubicBezTo>
                  <a:cubicBezTo>
                    <a:pt x="6055" y="16124"/>
                    <a:pt x="6060" y="16119"/>
                    <a:pt x="6066" y="16113"/>
                  </a:cubicBezTo>
                  <a:close/>
                </a:path>
              </a:pathLst>
            </a:custGeom>
            <a:solidFill>
              <a:schemeClr val="accent1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defTabSz="1528703">
                <a:defRPr sz="54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</p:grp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White">
  <a:themeElements>
    <a:clrScheme name="028-FlatColour">
      <a:dk1>
        <a:srgbClr val="1D1C21"/>
      </a:dk1>
      <a:lt1>
        <a:srgbClr val="F3F6F4"/>
      </a:lt1>
      <a:dk2>
        <a:srgbClr val="516B7E"/>
      </a:dk2>
      <a:lt2>
        <a:srgbClr val="FEFFFE"/>
      </a:lt2>
      <a:accent1>
        <a:srgbClr val="FCA221"/>
      </a:accent1>
      <a:accent2>
        <a:srgbClr val="DB483E"/>
      </a:accent2>
      <a:accent3>
        <a:srgbClr val="05A5AF"/>
      </a:accent3>
      <a:accent4>
        <a:srgbClr val="434053"/>
      </a:accent4>
      <a:accent5>
        <a:srgbClr val="874278"/>
      </a:accent5>
      <a:accent6>
        <a:srgbClr val="FCA221"/>
      </a:accent6>
      <a:hlink>
        <a:srgbClr val="05A5AF"/>
      </a:hlink>
      <a:folHlink>
        <a:srgbClr val="434053"/>
      </a:folHlink>
    </a:clrScheme>
    <a:fontScheme name="White">
      <a:majorFont>
        <a:latin typeface="DM Sans Bold"/>
        <a:ea typeface="DM Sans Bold"/>
        <a:cs typeface="DM Sans Bold"/>
      </a:majorFont>
      <a:minorFont>
        <a:latin typeface="DM Sans Bold"/>
        <a:ea typeface="DM Sans Bold"/>
        <a:cs typeface="DM Sans Bold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0A744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1528703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54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DM Sans Bold"/>
        <a:ea typeface="DM Sans Bold"/>
        <a:cs typeface="DM Sans Bold"/>
      </a:majorFont>
      <a:minorFont>
        <a:latin typeface="DM Sans Bold"/>
        <a:ea typeface="DM Sans Bold"/>
        <a:cs typeface="DM Sans Bold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0A744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1528703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54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186</TotalTime>
  <Words>104</Words>
  <Application>Microsoft Macintosh PowerPoint</Application>
  <PresentationFormat>Custom</PresentationFormat>
  <Paragraphs>36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DM Sans Bold</vt:lpstr>
      <vt:lpstr>DM Sans Medium</vt:lpstr>
      <vt:lpstr>DM Sans Regular</vt:lpstr>
      <vt:lpstr>Helvetica Neue</vt:lpstr>
      <vt:lpstr>Helvetica Neue Medium</vt:lpstr>
      <vt:lpstr>White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Анастасия Мясоедова</cp:lastModifiedBy>
  <cp:revision>11</cp:revision>
  <dcterms:modified xsi:type="dcterms:W3CDTF">2020-12-30T17:28:13Z</dcterms:modified>
</cp:coreProperties>
</file>