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0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1904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0B0E5E-D70E-554F-B034-8CD17CA62F54}"/>
              </a:ext>
            </a:extLst>
          </p:cNvPr>
          <p:cNvGrpSpPr/>
          <p:nvPr/>
        </p:nvGrpSpPr>
        <p:grpSpPr>
          <a:xfrm>
            <a:off x="1180305" y="2048173"/>
            <a:ext cx="10644744" cy="5657255"/>
            <a:chOff x="1180305" y="2048173"/>
            <a:chExt cx="10644744" cy="5657255"/>
          </a:xfrm>
        </p:grpSpPr>
        <p:sp>
          <p:nvSpPr>
            <p:cNvPr id="360" name="Rectangle"/>
            <p:cNvSpPr/>
            <p:nvPr/>
          </p:nvSpPr>
          <p:spPr>
            <a:xfrm>
              <a:off x="1181504" y="2048173"/>
              <a:ext cx="2572457" cy="5274120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1" name="Rectangle"/>
            <p:cNvSpPr/>
            <p:nvPr/>
          </p:nvSpPr>
          <p:spPr>
            <a:xfrm>
              <a:off x="1180305" y="7115879"/>
              <a:ext cx="2574856" cy="589549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2" name="24"/>
            <p:cNvSpPr txBox="1"/>
            <p:nvPr/>
          </p:nvSpPr>
          <p:spPr>
            <a:xfrm>
              <a:off x="1477706" y="2875866"/>
              <a:ext cx="750804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24</a:t>
              </a:r>
            </a:p>
          </p:txBody>
        </p:sp>
        <p:sp>
          <p:nvSpPr>
            <p:cNvPr id="363" name="/ month"/>
            <p:cNvSpPr txBox="1"/>
            <p:nvPr/>
          </p:nvSpPr>
          <p:spPr>
            <a:xfrm>
              <a:off x="2231708" y="3207783"/>
              <a:ext cx="1035633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364" name="$"/>
            <p:cNvSpPr txBox="1"/>
            <p:nvPr/>
          </p:nvSpPr>
          <p:spPr>
            <a:xfrm>
              <a:off x="1295617" y="2969863"/>
              <a:ext cx="239575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365" name="Lorem ipsum dolor amet…"/>
            <p:cNvSpPr txBox="1"/>
            <p:nvPr/>
          </p:nvSpPr>
          <p:spPr>
            <a:xfrm>
              <a:off x="1647567" y="3927406"/>
              <a:ext cx="2000736" cy="25916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endParaRPr dirty="0">
                <a:solidFill>
                  <a:schemeClr val="tx2"/>
                </a:solidFill>
              </a:endParaRP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Exercitation </a:t>
              </a:r>
              <a:r>
                <a:rPr dirty="0" err="1">
                  <a:solidFill>
                    <a:schemeClr val="tx2"/>
                  </a:solidFill>
                </a:rPr>
                <a:t>ullam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laboris</a:t>
              </a:r>
              <a:endParaRPr dirty="0">
                <a:solidFill>
                  <a:schemeClr val="tx2"/>
                </a:solidFill>
              </a:endParaRP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366" name="Base Plan"/>
            <p:cNvSpPr txBox="1"/>
            <p:nvPr/>
          </p:nvSpPr>
          <p:spPr>
            <a:xfrm>
              <a:off x="1798880" y="2408451"/>
              <a:ext cx="1337706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F0A744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1"/>
                  </a:solidFill>
                </a:rPr>
                <a:t>Base Plan</a:t>
              </a:r>
            </a:p>
          </p:txBody>
        </p:sp>
        <p:sp>
          <p:nvSpPr>
            <p:cNvPr id="367" name="Graphic 237"/>
            <p:cNvSpPr/>
            <p:nvPr/>
          </p:nvSpPr>
          <p:spPr>
            <a:xfrm>
              <a:off x="1442887" y="2435168"/>
              <a:ext cx="252179" cy="252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8" name="Graphic 10"/>
            <p:cNvSpPr/>
            <p:nvPr/>
          </p:nvSpPr>
          <p:spPr>
            <a:xfrm>
              <a:off x="1439206" y="4864905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9" name="Graphic 10"/>
            <p:cNvSpPr/>
            <p:nvPr/>
          </p:nvSpPr>
          <p:spPr>
            <a:xfrm>
              <a:off x="1439206" y="5229822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0" name="Graphic 10"/>
            <p:cNvSpPr/>
            <p:nvPr/>
          </p:nvSpPr>
          <p:spPr>
            <a:xfrm>
              <a:off x="1439206" y="4499988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1" name="Graphic 10"/>
            <p:cNvSpPr/>
            <p:nvPr/>
          </p:nvSpPr>
          <p:spPr>
            <a:xfrm>
              <a:off x="1439206" y="4135071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2" name="Graphic 10"/>
            <p:cNvSpPr/>
            <p:nvPr/>
          </p:nvSpPr>
          <p:spPr>
            <a:xfrm>
              <a:off x="1439206" y="5594739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3" name="Graphic 10"/>
            <p:cNvSpPr/>
            <p:nvPr/>
          </p:nvSpPr>
          <p:spPr>
            <a:xfrm>
              <a:off x="1439206" y="5959656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4" name="Graphic 10"/>
            <p:cNvSpPr/>
            <p:nvPr/>
          </p:nvSpPr>
          <p:spPr>
            <a:xfrm>
              <a:off x="1439206" y="6324571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5" name="Buy Now"/>
            <p:cNvSpPr txBox="1"/>
            <p:nvPr/>
          </p:nvSpPr>
          <p:spPr>
            <a:xfrm>
              <a:off x="1404854" y="7239151"/>
              <a:ext cx="1046047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76" name="Graphic 269"/>
            <p:cNvSpPr/>
            <p:nvPr/>
          </p:nvSpPr>
          <p:spPr>
            <a:xfrm>
              <a:off x="3327571" y="7356715"/>
              <a:ext cx="173460" cy="13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7" name="Rectangle"/>
            <p:cNvSpPr/>
            <p:nvPr/>
          </p:nvSpPr>
          <p:spPr>
            <a:xfrm>
              <a:off x="3871467" y="2048173"/>
              <a:ext cx="2572457" cy="5274120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8" name="Rectangle"/>
            <p:cNvSpPr/>
            <p:nvPr/>
          </p:nvSpPr>
          <p:spPr>
            <a:xfrm>
              <a:off x="3870267" y="7115879"/>
              <a:ext cx="2574857" cy="589549"/>
            </a:xfrm>
            <a:prstGeom prst="rect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9" name="67"/>
            <p:cNvSpPr txBox="1"/>
            <p:nvPr/>
          </p:nvSpPr>
          <p:spPr>
            <a:xfrm>
              <a:off x="4167669" y="2875866"/>
              <a:ext cx="750804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67</a:t>
              </a:r>
            </a:p>
          </p:txBody>
        </p:sp>
        <p:sp>
          <p:nvSpPr>
            <p:cNvPr id="380" name="/ month"/>
            <p:cNvSpPr txBox="1"/>
            <p:nvPr/>
          </p:nvSpPr>
          <p:spPr>
            <a:xfrm>
              <a:off x="4921671" y="3207783"/>
              <a:ext cx="926067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381" name="$"/>
            <p:cNvSpPr txBox="1"/>
            <p:nvPr/>
          </p:nvSpPr>
          <p:spPr>
            <a:xfrm>
              <a:off x="3985580" y="2969863"/>
              <a:ext cx="239575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382" name="Lorem ipsum dolor amet…"/>
            <p:cNvSpPr txBox="1"/>
            <p:nvPr/>
          </p:nvSpPr>
          <p:spPr>
            <a:xfrm>
              <a:off x="4337530" y="3927406"/>
              <a:ext cx="2000736" cy="25916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Lorem ipsum dolor amet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Consectetur adipiscing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Incididunt labore dolore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Magna aliqua Ut enim ad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Exercitation ullam laboris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 </a:t>
              </a:r>
            </a:p>
          </p:txBody>
        </p:sp>
        <p:sp>
          <p:nvSpPr>
            <p:cNvPr id="383" name="New Plan"/>
            <p:cNvSpPr txBox="1"/>
            <p:nvPr/>
          </p:nvSpPr>
          <p:spPr>
            <a:xfrm>
              <a:off x="4434656" y="2408451"/>
              <a:ext cx="1337706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CB5346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2"/>
                  </a:solidFill>
                </a:rPr>
                <a:t>New Plan</a:t>
              </a:r>
            </a:p>
          </p:txBody>
        </p:sp>
        <p:sp>
          <p:nvSpPr>
            <p:cNvPr id="384" name="Graphic 10"/>
            <p:cNvSpPr/>
            <p:nvPr/>
          </p:nvSpPr>
          <p:spPr>
            <a:xfrm>
              <a:off x="4129169" y="4864905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5" name="Graphic 10"/>
            <p:cNvSpPr/>
            <p:nvPr/>
          </p:nvSpPr>
          <p:spPr>
            <a:xfrm>
              <a:off x="4129169" y="5229821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6" name="Graphic 10"/>
            <p:cNvSpPr/>
            <p:nvPr/>
          </p:nvSpPr>
          <p:spPr>
            <a:xfrm>
              <a:off x="4129169" y="4499988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7" name="Graphic 10"/>
            <p:cNvSpPr/>
            <p:nvPr/>
          </p:nvSpPr>
          <p:spPr>
            <a:xfrm>
              <a:off x="4129169" y="4135071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8" name="Graphic 10"/>
            <p:cNvSpPr/>
            <p:nvPr/>
          </p:nvSpPr>
          <p:spPr>
            <a:xfrm>
              <a:off x="4129169" y="5594738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9" name="Graphic 10"/>
            <p:cNvSpPr/>
            <p:nvPr/>
          </p:nvSpPr>
          <p:spPr>
            <a:xfrm>
              <a:off x="4129169" y="5959654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0" name="Graphic 10"/>
            <p:cNvSpPr/>
            <p:nvPr/>
          </p:nvSpPr>
          <p:spPr>
            <a:xfrm>
              <a:off x="4129169" y="6324571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1" name="Buy Now"/>
            <p:cNvSpPr txBox="1"/>
            <p:nvPr/>
          </p:nvSpPr>
          <p:spPr>
            <a:xfrm>
              <a:off x="4094817" y="7239151"/>
              <a:ext cx="1046047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92" name="Graphic 269"/>
            <p:cNvSpPr/>
            <p:nvPr/>
          </p:nvSpPr>
          <p:spPr>
            <a:xfrm>
              <a:off x="6017533" y="7356715"/>
              <a:ext cx="173461" cy="13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3" name="Graphic 115"/>
            <p:cNvSpPr/>
            <p:nvPr/>
          </p:nvSpPr>
          <p:spPr>
            <a:xfrm>
              <a:off x="4177388" y="2443922"/>
              <a:ext cx="173461" cy="252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4" name="Rectangle"/>
            <p:cNvSpPr/>
            <p:nvPr/>
          </p:nvSpPr>
          <p:spPr>
            <a:xfrm>
              <a:off x="6561429" y="2048173"/>
              <a:ext cx="2572457" cy="5274120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5" name="Rectangle"/>
            <p:cNvSpPr/>
            <p:nvPr/>
          </p:nvSpPr>
          <p:spPr>
            <a:xfrm>
              <a:off x="6560230" y="7115879"/>
              <a:ext cx="2574856" cy="589549"/>
            </a:xfrm>
            <a:prstGeom prst="rect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6" name="79"/>
            <p:cNvSpPr txBox="1"/>
            <p:nvPr/>
          </p:nvSpPr>
          <p:spPr>
            <a:xfrm>
              <a:off x="6857631" y="2875866"/>
              <a:ext cx="750804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79</a:t>
              </a:r>
            </a:p>
          </p:txBody>
        </p:sp>
        <p:sp>
          <p:nvSpPr>
            <p:cNvPr id="397" name="/ month"/>
            <p:cNvSpPr txBox="1"/>
            <p:nvPr/>
          </p:nvSpPr>
          <p:spPr>
            <a:xfrm>
              <a:off x="7611633" y="3207783"/>
              <a:ext cx="1065916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398" name="$"/>
            <p:cNvSpPr txBox="1"/>
            <p:nvPr/>
          </p:nvSpPr>
          <p:spPr>
            <a:xfrm>
              <a:off x="6675542" y="2969863"/>
              <a:ext cx="239575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399" name="Lorem ipsum dolor amet…"/>
            <p:cNvSpPr txBox="1"/>
            <p:nvPr/>
          </p:nvSpPr>
          <p:spPr>
            <a:xfrm>
              <a:off x="7027492" y="3927406"/>
              <a:ext cx="2000736" cy="25916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Lorem ipsum dolor amet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Consectetur adipiscing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Incididunt labore dolore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Magna aliqua Ut enim ad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Exercitation ullam laboris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 </a:t>
              </a:r>
            </a:p>
          </p:txBody>
        </p:sp>
        <p:sp>
          <p:nvSpPr>
            <p:cNvPr id="400" name="Popular Plan"/>
            <p:cNvSpPr txBox="1"/>
            <p:nvPr/>
          </p:nvSpPr>
          <p:spPr>
            <a:xfrm>
              <a:off x="7131391" y="2408451"/>
              <a:ext cx="1655883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4AA3AE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3"/>
                  </a:solidFill>
                </a:rPr>
                <a:t>Popular Plan</a:t>
              </a:r>
            </a:p>
          </p:txBody>
        </p:sp>
        <p:sp>
          <p:nvSpPr>
            <p:cNvPr id="401" name="Graphic 10"/>
            <p:cNvSpPr/>
            <p:nvPr/>
          </p:nvSpPr>
          <p:spPr>
            <a:xfrm>
              <a:off x="6819131" y="4864904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2" name="Graphic 10"/>
            <p:cNvSpPr/>
            <p:nvPr/>
          </p:nvSpPr>
          <p:spPr>
            <a:xfrm>
              <a:off x="6819131" y="5229820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3" name="Graphic 10"/>
            <p:cNvSpPr/>
            <p:nvPr/>
          </p:nvSpPr>
          <p:spPr>
            <a:xfrm>
              <a:off x="6819131" y="4499987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4" name="Graphic 10"/>
            <p:cNvSpPr/>
            <p:nvPr/>
          </p:nvSpPr>
          <p:spPr>
            <a:xfrm>
              <a:off x="6819131" y="4135071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5" name="Graphic 10"/>
            <p:cNvSpPr/>
            <p:nvPr/>
          </p:nvSpPr>
          <p:spPr>
            <a:xfrm>
              <a:off x="6819131" y="5594737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6" name="Graphic 10"/>
            <p:cNvSpPr/>
            <p:nvPr/>
          </p:nvSpPr>
          <p:spPr>
            <a:xfrm>
              <a:off x="6819131" y="5959653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7" name="Graphic 10"/>
            <p:cNvSpPr/>
            <p:nvPr/>
          </p:nvSpPr>
          <p:spPr>
            <a:xfrm>
              <a:off x="6819131" y="6324571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8" name="Buy Now"/>
            <p:cNvSpPr txBox="1"/>
            <p:nvPr/>
          </p:nvSpPr>
          <p:spPr>
            <a:xfrm>
              <a:off x="6784780" y="7239151"/>
              <a:ext cx="1046047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09" name="Graphic 269"/>
            <p:cNvSpPr/>
            <p:nvPr/>
          </p:nvSpPr>
          <p:spPr>
            <a:xfrm>
              <a:off x="8707496" y="7356715"/>
              <a:ext cx="173461" cy="13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0" name="Graphic 117"/>
            <p:cNvSpPr/>
            <p:nvPr/>
          </p:nvSpPr>
          <p:spPr>
            <a:xfrm>
              <a:off x="6838347" y="2421740"/>
              <a:ext cx="189231" cy="252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1" name="Rectangle"/>
            <p:cNvSpPr/>
            <p:nvPr/>
          </p:nvSpPr>
          <p:spPr>
            <a:xfrm>
              <a:off x="9251393" y="2048173"/>
              <a:ext cx="2572457" cy="5274120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2" name="Rectangle"/>
            <p:cNvSpPr/>
            <p:nvPr/>
          </p:nvSpPr>
          <p:spPr>
            <a:xfrm>
              <a:off x="9250193" y="7115879"/>
              <a:ext cx="2574856" cy="589549"/>
            </a:xfrm>
            <a:prstGeom prst="rect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3" name="99"/>
            <p:cNvSpPr txBox="1"/>
            <p:nvPr/>
          </p:nvSpPr>
          <p:spPr>
            <a:xfrm>
              <a:off x="9547594" y="2875866"/>
              <a:ext cx="750805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99</a:t>
              </a:r>
            </a:p>
          </p:txBody>
        </p:sp>
        <p:sp>
          <p:nvSpPr>
            <p:cNvPr id="414" name="/ month"/>
            <p:cNvSpPr txBox="1"/>
            <p:nvPr/>
          </p:nvSpPr>
          <p:spPr>
            <a:xfrm>
              <a:off x="10301597" y="3207783"/>
              <a:ext cx="985103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415" name="$"/>
            <p:cNvSpPr txBox="1"/>
            <p:nvPr/>
          </p:nvSpPr>
          <p:spPr>
            <a:xfrm>
              <a:off x="9365506" y="2969863"/>
              <a:ext cx="239575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416" name="Lorem ipsum dolor amet…"/>
            <p:cNvSpPr txBox="1"/>
            <p:nvPr/>
          </p:nvSpPr>
          <p:spPr>
            <a:xfrm>
              <a:off x="9717455" y="3927406"/>
              <a:ext cx="2000736" cy="25916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Lorem ipsum dolor amet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Consectetur adipiscing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Incididunt labore dolore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Magna aliqua Ut enim ad 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Exercitation ullam laboris</a:t>
              </a:r>
            </a:p>
            <a:p>
              <a:pPr algn="l"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 </a:t>
              </a:r>
            </a:p>
          </p:txBody>
        </p:sp>
        <p:sp>
          <p:nvSpPr>
            <p:cNvPr id="417" name="Bast Plan"/>
            <p:cNvSpPr txBox="1"/>
            <p:nvPr/>
          </p:nvSpPr>
          <p:spPr>
            <a:xfrm>
              <a:off x="9828128" y="2408451"/>
              <a:ext cx="1337706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434152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4"/>
                  </a:solidFill>
                </a:rPr>
                <a:t>Bast Plan</a:t>
              </a:r>
            </a:p>
          </p:txBody>
        </p:sp>
        <p:sp>
          <p:nvSpPr>
            <p:cNvPr id="418" name="Graphic 10"/>
            <p:cNvSpPr/>
            <p:nvPr/>
          </p:nvSpPr>
          <p:spPr>
            <a:xfrm>
              <a:off x="9509094" y="4864905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9" name="Graphic 10"/>
            <p:cNvSpPr/>
            <p:nvPr/>
          </p:nvSpPr>
          <p:spPr>
            <a:xfrm>
              <a:off x="9509094" y="5229821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0" name="Graphic 10"/>
            <p:cNvSpPr/>
            <p:nvPr/>
          </p:nvSpPr>
          <p:spPr>
            <a:xfrm>
              <a:off x="9509094" y="4499988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1" name="Graphic 10"/>
            <p:cNvSpPr/>
            <p:nvPr/>
          </p:nvSpPr>
          <p:spPr>
            <a:xfrm>
              <a:off x="9509094" y="4135071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2" name="Graphic 10"/>
            <p:cNvSpPr/>
            <p:nvPr/>
          </p:nvSpPr>
          <p:spPr>
            <a:xfrm>
              <a:off x="9509094" y="5594738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3" name="Graphic 10"/>
            <p:cNvSpPr/>
            <p:nvPr/>
          </p:nvSpPr>
          <p:spPr>
            <a:xfrm>
              <a:off x="9509094" y="5959654"/>
              <a:ext cx="128356" cy="87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4" name="Graphic 10"/>
            <p:cNvSpPr/>
            <p:nvPr/>
          </p:nvSpPr>
          <p:spPr>
            <a:xfrm>
              <a:off x="9509094" y="6324571"/>
              <a:ext cx="128356" cy="8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5" name="Buy Now"/>
            <p:cNvSpPr txBox="1"/>
            <p:nvPr/>
          </p:nvSpPr>
          <p:spPr>
            <a:xfrm>
              <a:off x="9474742" y="7239151"/>
              <a:ext cx="1046047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26" name="Graphic 269"/>
            <p:cNvSpPr/>
            <p:nvPr/>
          </p:nvSpPr>
          <p:spPr>
            <a:xfrm>
              <a:off x="11397459" y="7356715"/>
              <a:ext cx="173460" cy="13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7" name="Graphic 209"/>
            <p:cNvSpPr/>
            <p:nvPr/>
          </p:nvSpPr>
          <p:spPr>
            <a:xfrm>
              <a:off x="9474437" y="2441202"/>
              <a:ext cx="252277" cy="240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132</Words>
  <Application>Microsoft Macintosh PowerPoint</Application>
  <PresentationFormat>Custom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2020-12-30T17:29:10Z</dcterms:modified>
</cp:coreProperties>
</file>