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DM Sans"/>
      <p:bold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DMSans-boldItalic.fntdata"/><Relationship Id="rId12" Type="http://schemas.openxmlformats.org/officeDocument/2006/relationships/font" Target="fonts/DMSans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c26b5e7a22_2_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g1c26b5e7a22_2_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>
  <p:cSld name="Title &amp; Subtitl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15"/>
          <p:cNvGrpSpPr/>
          <p:nvPr/>
        </p:nvGrpSpPr>
        <p:grpSpPr>
          <a:xfrm>
            <a:off x="829902" y="773427"/>
            <a:ext cx="7484585" cy="3709866"/>
            <a:chOff x="2213072" y="2062473"/>
            <a:chExt cx="19958893" cy="9892975"/>
          </a:xfrm>
        </p:grpSpPr>
        <p:sp>
          <p:nvSpPr>
            <p:cNvPr id="57" name="Google Shape;57;p15"/>
            <p:cNvSpPr/>
            <p:nvPr/>
          </p:nvSpPr>
          <p:spPr>
            <a:xfrm>
              <a:off x="2215320" y="2062473"/>
              <a:ext cx="4823359" cy="9888972"/>
            </a:xfrm>
            <a:prstGeom prst="roundRect">
              <a:avLst>
                <a:gd fmla="val 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2213072" y="10850045"/>
              <a:ext cx="4827856" cy="11054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2699260" y="3410648"/>
              <a:ext cx="1407760" cy="102592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24</a:t>
              </a:r>
              <a:endParaRPr sz="500"/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874891" y="3866306"/>
              <a:ext cx="1233574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/ month</a:t>
              </a:r>
              <a:endParaRPr sz="500"/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2476907" y="3586893"/>
              <a:ext cx="449203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$</a:t>
              </a:r>
              <a:endParaRPr sz="500"/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089189" y="4895003"/>
              <a:ext cx="3751382" cy="517648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amet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Consectetur adipiscing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1 Year eiusmod tempor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Incididunt labore dolore 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Magna aliqua Ut enim ad 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Exercitation ullam laboris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1 Year eiusmod tempor </a:t>
              </a:r>
              <a:endParaRPr sz="500"/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3372900" y="2723914"/>
              <a:ext cx="2098914" cy="50270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accent1"/>
                  </a:solidFill>
                  <a:latin typeface="DM Sans"/>
                  <a:ea typeface="DM Sans"/>
                  <a:cs typeface="DM Sans"/>
                  <a:sym typeface="DM Sans"/>
                </a:rPr>
                <a:t>Base Plan</a:t>
              </a:r>
              <a:endParaRPr sz="500"/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2705412" y="2688699"/>
              <a:ext cx="472837" cy="473520"/>
            </a:xfrm>
            <a:custGeom>
              <a:rect b="b" l="l" r="r" t="t"/>
              <a:pathLst>
                <a:path extrusionOk="0" h="21356" w="21023">
                  <a:moveTo>
                    <a:pt x="15748" y="1025"/>
                  </a:moveTo>
                  <a:lnTo>
                    <a:pt x="12233" y="4592"/>
                  </a:lnTo>
                  <a:lnTo>
                    <a:pt x="13133" y="8001"/>
                  </a:lnTo>
                  <a:lnTo>
                    <a:pt x="16495" y="8915"/>
                  </a:lnTo>
                  <a:lnTo>
                    <a:pt x="19948" y="5410"/>
                  </a:lnTo>
                  <a:cubicBezTo>
                    <a:pt x="20146" y="5164"/>
                    <a:pt x="20502" y="5127"/>
                    <a:pt x="20744" y="5328"/>
                  </a:cubicBezTo>
                  <a:cubicBezTo>
                    <a:pt x="20872" y="5434"/>
                    <a:pt x="20949" y="5591"/>
                    <a:pt x="20952" y="5759"/>
                  </a:cubicBezTo>
                  <a:cubicBezTo>
                    <a:pt x="21257" y="7834"/>
                    <a:pt x="20564" y="9932"/>
                    <a:pt x="19088" y="11402"/>
                  </a:cubicBezTo>
                  <a:cubicBezTo>
                    <a:pt x="17801" y="12712"/>
                    <a:pt x="16033" y="13418"/>
                    <a:pt x="14211" y="13348"/>
                  </a:cubicBezTo>
                  <a:cubicBezTo>
                    <a:pt x="13191" y="13306"/>
                    <a:pt x="12198" y="13690"/>
                    <a:pt x="11465" y="14412"/>
                  </a:cubicBezTo>
                  <a:lnTo>
                    <a:pt x="5585" y="20379"/>
                  </a:lnTo>
                  <a:cubicBezTo>
                    <a:pt x="4967" y="21004"/>
                    <a:pt x="4130" y="21356"/>
                    <a:pt x="3257" y="21356"/>
                  </a:cubicBezTo>
                  <a:cubicBezTo>
                    <a:pt x="3206" y="21356"/>
                    <a:pt x="3154" y="21356"/>
                    <a:pt x="3102" y="21352"/>
                  </a:cubicBezTo>
                  <a:cubicBezTo>
                    <a:pt x="2174" y="21305"/>
                    <a:pt x="1309" y="20864"/>
                    <a:pt x="718" y="20137"/>
                  </a:cubicBezTo>
                  <a:cubicBezTo>
                    <a:pt x="-343" y="18762"/>
                    <a:pt x="-215" y="16798"/>
                    <a:pt x="1014" y="15577"/>
                  </a:cubicBezTo>
                  <a:lnTo>
                    <a:pt x="6814" y="9694"/>
                  </a:lnTo>
                  <a:cubicBezTo>
                    <a:pt x="7527" y="8951"/>
                    <a:pt x="7906" y="7943"/>
                    <a:pt x="7861" y="6907"/>
                  </a:cubicBezTo>
                  <a:cubicBezTo>
                    <a:pt x="7800" y="5061"/>
                    <a:pt x="8494" y="3270"/>
                    <a:pt x="9780" y="1961"/>
                  </a:cubicBezTo>
                  <a:cubicBezTo>
                    <a:pt x="11245" y="457"/>
                    <a:pt x="13332" y="-244"/>
                    <a:pt x="15393" y="76"/>
                  </a:cubicBezTo>
                  <a:cubicBezTo>
                    <a:pt x="15693" y="88"/>
                    <a:pt x="15927" y="345"/>
                    <a:pt x="15914" y="650"/>
                  </a:cubicBezTo>
                  <a:cubicBezTo>
                    <a:pt x="15909" y="792"/>
                    <a:pt x="15849" y="927"/>
                    <a:pt x="15748" y="1025"/>
                  </a:cubicBezTo>
                  <a:close/>
                  <a:moveTo>
                    <a:pt x="3947" y="17319"/>
                  </a:moveTo>
                  <a:cubicBezTo>
                    <a:pt x="3561" y="16929"/>
                    <a:pt x="2937" y="16929"/>
                    <a:pt x="2552" y="17320"/>
                  </a:cubicBezTo>
                  <a:cubicBezTo>
                    <a:pt x="2167" y="17711"/>
                    <a:pt x="2167" y="18344"/>
                    <a:pt x="2553" y="18734"/>
                  </a:cubicBezTo>
                  <a:cubicBezTo>
                    <a:pt x="2938" y="19125"/>
                    <a:pt x="3562" y="19125"/>
                    <a:pt x="3947" y="18734"/>
                  </a:cubicBezTo>
                  <a:cubicBezTo>
                    <a:pt x="4332" y="18344"/>
                    <a:pt x="4332" y="17711"/>
                    <a:pt x="3947" y="17320"/>
                  </a:cubicBezTo>
                  <a:cubicBezTo>
                    <a:pt x="3947" y="17320"/>
                    <a:pt x="3947" y="17320"/>
                    <a:pt x="3947" y="17319"/>
                  </a:cubicBezTo>
                  <a:close/>
                  <a:moveTo>
                    <a:pt x="6066" y="16113"/>
                  </a:moveTo>
                  <a:lnTo>
                    <a:pt x="10221" y="11897"/>
                  </a:lnTo>
                  <a:cubicBezTo>
                    <a:pt x="10482" y="11642"/>
                    <a:pt x="10490" y="11219"/>
                    <a:pt x="10237" y="10955"/>
                  </a:cubicBezTo>
                  <a:cubicBezTo>
                    <a:pt x="9985" y="10690"/>
                    <a:pt x="9569" y="10682"/>
                    <a:pt x="9308" y="10938"/>
                  </a:cubicBezTo>
                  <a:cubicBezTo>
                    <a:pt x="9302" y="10944"/>
                    <a:pt x="9297" y="10949"/>
                    <a:pt x="9292" y="10955"/>
                  </a:cubicBezTo>
                  <a:lnTo>
                    <a:pt x="5136" y="15170"/>
                  </a:lnTo>
                  <a:cubicBezTo>
                    <a:pt x="4875" y="15426"/>
                    <a:pt x="4868" y="15848"/>
                    <a:pt x="5120" y="16113"/>
                  </a:cubicBezTo>
                  <a:cubicBezTo>
                    <a:pt x="5372" y="16378"/>
                    <a:pt x="5788" y="16386"/>
                    <a:pt x="6049" y="16130"/>
                  </a:cubicBezTo>
                  <a:cubicBezTo>
                    <a:pt x="6055" y="16124"/>
                    <a:pt x="6060" y="16119"/>
                    <a:pt x="6066" y="161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2698511" y="6790083"/>
              <a:ext cx="240667" cy="164802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2698511" y="7517335"/>
              <a:ext cx="240667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2698511" y="6062830"/>
              <a:ext cx="240667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2698511" y="5335577"/>
              <a:ext cx="240667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2698511" y="8244588"/>
              <a:ext cx="240667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2698511" y="8971841"/>
              <a:ext cx="240667" cy="164802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2698511" y="9699092"/>
              <a:ext cx="240667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2" name="Google Shape;72;p15"/>
            <p:cNvSpPr txBox="1"/>
            <p:nvPr/>
          </p:nvSpPr>
          <p:spPr>
            <a:xfrm>
              <a:off x="2634102" y="11170630"/>
              <a:ext cx="1961338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Buy Now</a:t>
              </a:r>
              <a:endParaRPr sz="500"/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6239198" y="11301613"/>
              <a:ext cx="325237" cy="246727"/>
            </a:xfrm>
            <a:custGeom>
              <a:rect b="b" l="l" r="r" t="t"/>
              <a:pathLst>
                <a:path extrusionOk="0" h="21504" w="2160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7259000" y="2062473"/>
              <a:ext cx="4823359" cy="9888972"/>
            </a:xfrm>
            <a:prstGeom prst="roundRect">
              <a:avLst>
                <a:gd fmla="val 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7256751" y="10850045"/>
              <a:ext cx="4827856" cy="11054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7742940" y="3410649"/>
              <a:ext cx="1407760" cy="102592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67</a:t>
              </a:r>
              <a:endParaRPr sz="500"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8918571" y="3866306"/>
              <a:ext cx="1233573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/ month</a:t>
              </a:r>
              <a:endParaRPr sz="500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7520587" y="3586893"/>
              <a:ext cx="449203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$</a:t>
              </a:r>
              <a:endParaRPr sz="500"/>
            </a:p>
          </p:txBody>
        </p:sp>
        <p:sp>
          <p:nvSpPr>
            <p:cNvPr id="79" name="Google Shape;79;p15"/>
            <p:cNvSpPr txBox="1"/>
            <p:nvPr/>
          </p:nvSpPr>
          <p:spPr>
            <a:xfrm>
              <a:off x="8132868" y="4911417"/>
              <a:ext cx="3751381" cy="5219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amet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Consectetur adipiscing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1 Year eiusmod tempor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Incididunt labore dolore 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Magna aliqua Ut enim ad 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Exercitation ullam laboris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1 Year eiusmod tempor </a:t>
              </a:r>
              <a:endParaRPr sz="500"/>
            </a:p>
          </p:txBody>
        </p:sp>
        <p:sp>
          <p:nvSpPr>
            <p:cNvPr id="80" name="Google Shape;80;p15"/>
            <p:cNvSpPr txBox="1"/>
            <p:nvPr/>
          </p:nvSpPr>
          <p:spPr>
            <a:xfrm>
              <a:off x="8314979" y="2723915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accent2"/>
                  </a:solidFill>
                  <a:latin typeface="DM Sans"/>
                  <a:ea typeface="DM Sans"/>
                  <a:cs typeface="DM Sans"/>
                  <a:sym typeface="DM Sans"/>
                </a:rPr>
                <a:t>New Plan</a:t>
              </a:r>
              <a:endParaRPr sz="500"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7742191" y="6790084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7742191" y="7517337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7742191" y="6062831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7742191" y="5335578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7742191" y="8244590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7742191" y="8971843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7742191" y="9699093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8" name="Google Shape;88;p15"/>
            <p:cNvSpPr txBox="1"/>
            <p:nvPr/>
          </p:nvSpPr>
          <p:spPr>
            <a:xfrm>
              <a:off x="7677781" y="11170630"/>
              <a:ext cx="1961338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Buy Now</a:t>
              </a:r>
              <a:endParaRPr sz="500"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11282877" y="11301613"/>
              <a:ext cx="325237" cy="246727"/>
            </a:xfrm>
            <a:custGeom>
              <a:rect b="b" l="l" r="r" t="t"/>
              <a:pathLst>
                <a:path extrusionOk="0" h="21504" w="2160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7832602" y="2705113"/>
              <a:ext cx="325237" cy="473076"/>
            </a:xfrm>
            <a:custGeom>
              <a:rect b="b" l="l" r="r" t="t"/>
              <a:pathLst>
                <a:path extrusionOk="0" h="21600" w="21599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12302679" y="2062473"/>
              <a:ext cx="4823358" cy="9888972"/>
            </a:xfrm>
            <a:prstGeom prst="roundRect">
              <a:avLst>
                <a:gd fmla="val 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12300431" y="10850045"/>
              <a:ext cx="4827855" cy="11054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12786619" y="3410648"/>
              <a:ext cx="1407760" cy="102592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79</a:t>
              </a:r>
              <a:endParaRPr sz="500"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13962250" y="3866306"/>
              <a:ext cx="1233573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/ month</a:t>
              </a:r>
              <a:endParaRPr sz="500"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12564266" y="3586893"/>
              <a:ext cx="449203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$</a:t>
              </a:r>
              <a:endParaRPr sz="500"/>
            </a:p>
          </p:txBody>
        </p:sp>
        <p:sp>
          <p:nvSpPr>
            <p:cNvPr id="96" name="Google Shape;96;p15"/>
            <p:cNvSpPr txBox="1"/>
            <p:nvPr/>
          </p:nvSpPr>
          <p:spPr>
            <a:xfrm>
              <a:off x="13176547" y="4911417"/>
              <a:ext cx="3751380" cy="5219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amet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Consectetur adipiscing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1 Year eiusmod tempor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Incididunt labore dolore 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Magna aliqua Ut enim ad 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Exercitation ullam laboris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1 Year eiusmod tempor </a:t>
              </a:r>
              <a:endParaRPr sz="500"/>
            </a:p>
          </p:txBody>
        </p:sp>
        <p:sp>
          <p:nvSpPr>
            <p:cNvPr id="97" name="Google Shape;97;p15"/>
            <p:cNvSpPr txBox="1"/>
            <p:nvPr/>
          </p:nvSpPr>
          <p:spPr>
            <a:xfrm>
              <a:off x="13371358" y="2723915"/>
              <a:ext cx="209891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accent3"/>
                  </a:solidFill>
                  <a:latin typeface="DM Sans"/>
                  <a:ea typeface="DM Sans"/>
                  <a:cs typeface="DM Sans"/>
                  <a:sym typeface="DM Sans"/>
                </a:rPr>
                <a:t>Popular Plan</a:t>
              </a:r>
              <a:endParaRPr sz="500"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12785870" y="6790083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12785870" y="7517336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12785870" y="6062830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12785870" y="5335578"/>
              <a:ext cx="240666" cy="164802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12785870" y="8244589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12785870" y="8971842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12785870" y="9699093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5" name="Google Shape;105;p15"/>
            <p:cNvSpPr txBox="1"/>
            <p:nvPr/>
          </p:nvSpPr>
          <p:spPr>
            <a:xfrm>
              <a:off x="12721461" y="11170630"/>
              <a:ext cx="196133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Buy Now</a:t>
              </a:r>
              <a:endParaRPr sz="500"/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16326556" y="11301613"/>
              <a:ext cx="325237" cy="246727"/>
            </a:xfrm>
            <a:custGeom>
              <a:rect b="b" l="l" r="r" t="t"/>
              <a:pathLst>
                <a:path extrusionOk="0" h="21504" w="2160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12821900" y="2663521"/>
              <a:ext cx="354808" cy="473076"/>
            </a:xfrm>
            <a:custGeom>
              <a:rect b="b" l="l" r="r" t="t"/>
              <a:pathLst>
                <a:path extrusionOk="0" h="21600" w="21600">
                  <a:moveTo>
                    <a:pt x="20700" y="9450"/>
                  </a:moveTo>
                  <a:lnTo>
                    <a:pt x="18900" y="9450"/>
                  </a:lnTo>
                  <a:lnTo>
                    <a:pt x="18900" y="6075"/>
                  </a:lnTo>
                  <a:cubicBezTo>
                    <a:pt x="18900" y="2720"/>
                    <a:pt x="15274" y="0"/>
                    <a:pt x="10800" y="0"/>
                  </a:cubicBezTo>
                  <a:cubicBezTo>
                    <a:pt x="6326" y="0"/>
                    <a:pt x="2700" y="2720"/>
                    <a:pt x="2700" y="6075"/>
                  </a:cubicBezTo>
                  <a:lnTo>
                    <a:pt x="2700" y="9450"/>
                  </a:lnTo>
                  <a:lnTo>
                    <a:pt x="900" y="9450"/>
                  </a:lnTo>
                  <a:cubicBezTo>
                    <a:pt x="403" y="9450"/>
                    <a:pt x="0" y="9752"/>
                    <a:pt x="0" y="10125"/>
                  </a:cubicBezTo>
                  <a:lnTo>
                    <a:pt x="0" y="20925"/>
                  </a:lnTo>
                  <a:cubicBezTo>
                    <a:pt x="0" y="21298"/>
                    <a:pt x="403" y="21600"/>
                    <a:pt x="900" y="21600"/>
                  </a:cubicBezTo>
                  <a:lnTo>
                    <a:pt x="20700" y="21600"/>
                  </a:lnTo>
                  <a:cubicBezTo>
                    <a:pt x="21197" y="21600"/>
                    <a:pt x="21600" y="21298"/>
                    <a:pt x="21600" y="20925"/>
                  </a:cubicBezTo>
                  <a:lnTo>
                    <a:pt x="21600" y="10125"/>
                  </a:lnTo>
                  <a:cubicBezTo>
                    <a:pt x="21600" y="9752"/>
                    <a:pt x="21197" y="9450"/>
                    <a:pt x="20700" y="9450"/>
                  </a:cubicBezTo>
                  <a:close/>
                  <a:moveTo>
                    <a:pt x="6300" y="6075"/>
                  </a:moveTo>
                  <a:cubicBezTo>
                    <a:pt x="6300" y="4211"/>
                    <a:pt x="8315" y="2700"/>
                    <a:pt x="10800" y="2700"/>
                  </a:cubicBezTo>
                  <a:cubicBezTo>
                    <a:pt x="13285" y="2700"/>
                    <a:pt x="15300" y="4211"/>
                    <a:pt x="15300" y="6075"/>
                  </a:cubicBezTo>
                  <a:lnTo>
                    <a:pt x="15300" y="9450"/>
                  </a:lnTo>
                  <a:lnTo>
                    <a:pt x="6300" y="9450"/>
                  </a:lnTo>
                  <a:close/>
                  <a:moveTo>
                    <a:pt x="11700" y="16751"/>
                  </a:moveTo>
                  <a:lnTo>
                    <a:pt x="11700" y="18900"/>
                  </a:lnTo>
                  <a:lnTo>
                    <a:pt x="9900" y="18900"/>
                  </a:lnTo>
                  <a:lnTo>
                    <a:pt x="9900" y="16751"/>
                  </a:lnTo>
                  <a:cubicBezTo>
                    <a:pt x="8494" y="16378"/>
                    <a:pt x="7757" y="15221"/>
                    <a:pt x="8254" y="14167"/>
                  </a:cubicBezTo>
                  <a:cubicBezTo>
                    <a:pt x="8751" y="13112"/>
                    <a:pt x="10294" y="12560"/>
                    <a:pt x="11700" y="12932"/>
                  </a:cubicBezTo>
                  <a:cubicBezTo>
                    <a:pt x="13106" y="13305"/>
                    <a:pt x="13843" y="14462"/>
                    <a:pt x="13346" y="15517"/>
                  </a:cubicBezTo>
                  <a:cubicBezTo>
                    <a:pt x="13074" y="16093"/>
                    <a:pt x="12469" y="16547"/>
                    <a:pt x="11700" y="167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17346359" y="2062473"/>
              <a:ext cx="4823358" cy="9888972"/>
            </a:xfrm>
            <a:prstGeom prst="roundRect">
              <a:avLst>
                <a:gd fmla="val 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17344110" y="10850045"/>
              <a:ext cx="4827855" cy="11054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17830299" y="3410649"/>
              <a:ext cx="1407760" cy="102592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99</a:t>
              </a:r>
              <a:endParaRPr sz="500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19005930" y="3866306"/>
              <a:ext cx="1233573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/ month</a:t>
              </a:r>
              <a:endParaRPr sz="500"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17607946" y="3586893"/>
              <a:ext cx="449203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$</a:t>
              </a:r>
              <a:endParaRPr sz="500"/>
            </a:p>
          </p:txBody>
        </p:sp>
        <p:sp>
          <p:nvSpPr>
            <p:cNvPr id="113" name="Google Shape;113;p15"/>
            <p:cNvSpPr txBox="1"/>
            <p:nvPr/>
          </p:nvSpPr>
          <p:spPr>
            <a:xfrm>
              <a:off x="18220227" y="4911417"/>
              <a:ext cx="3751380" cy="5219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amet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Consectetur adipiscing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1 Year eiusmod tempor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Incididunt labore dolore 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Magna aliqua Ut enim ad 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Exercitation ullam laboris</a:t>
              </a:r>
              <a:endParaRPr sz="5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1 Year eiusmod tempor </a:t>
              </a:r>
              <a:endParaRPr sz="500"/>
            </a:p>
          </p:txBody>
        </p:sp>
        <p:sp>
          <p:nvSpPr>
            <p:cNvPr id="114" name="Google Shape;114;p15"/>
            <p:cNvSpPr txBox="1"/>
            <p:nvPr/>
          </p:nvSpPr>
          <p:spPr>
            <a:xfrm>
              <a:off x="18427738" y="2723915"/>
              <a:ext cx="209891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accent4"/>
                  </a:solidFill>
                  <a:latin typeface="DM Sans"/>
                  <a:ea typeface="DM Sans"/>
                  <a:cs typeface="DM Sans"/>
                  <a:sym typeface="DM Sans"/>
                </a:rPr>
                <a:t>Bast Plan</a:t>
              </a:r>
              <a:endParaRPr sz="500"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7829550" y="6790084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17829550" y="7517337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17829550" y="6062831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17829550" y="5335578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17829550" y="8244590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17829550" y="8971843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17829550" y="9699093"/>
              <a:ext cx="240666" cy="164803"/>
            </a:xfrm>
            <a:custGeom>
              <a:rect b="b" l="l" r="r" t="t"/>
              <a:pathLst>
                <a:path extrusionOk="0" h="21409" w="21466">
                  <a:moveTo>
                    <a:pt x="8897" y="21118"/>
                  </a:moveTo>
                  <a:cubicBezTo>
                    <a:pt x="9164" y="21507"/>
                    <a:pt x="9597" y="21507"/>
                    <a:pt x="9864" y="21118"/>
                  </a:cubicBezTo>
                  <a:lnTo>
                    <a:pt x="21266" y="4507"/>
                  </a:lnTo>
                  <a:cubicBezTo>
                    <a:pt x="21533" y="4118"/>
                    <a:pt x="21533" y="3488"/>
                    <a:pt x="21266" y="3099"/>
                  </a:cubicBezTo>
                  <a:lnTo>
                    <a:pt x="19334" y="281"/>
                  </a:lnTo>
                  <a:cubicBezTo>
                    <a:pt x="19062" y="-93"/>
                    <a:pt x="18638" y="-93"/>
                    <a:pt x="18367" y="281"/>
                  </a:cubicBezTo>
                  <a:lnTo>
                    <a:pt x="9380" y="13370"/>
                  </a:lnTo>
                  <a:lnTo>
                    <a:pt x="3099" y="4224"/>
                  </a:lnTo>
                  <a:cubicBezTo>
                    <a:pt x="2828" y="3851"/>
                    <a:pt x="2404" y="3851"/>
                    <a:pt x="2132" y="4224"/>
                  </a:cubicBezTo>
                  <a:lnTo>
                    <a:pt x="200" y="7040"/>
                  </a:lnTo>
                  <a:cubicBezTo>
                    <a:pt x="-67" y="7428"/>
                    <a:pt x="-67" y="8059"/>
                    <a:pt x="200" y="84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15"/>
            <p:cNvSpPr txBox="1"/>
            <p:nvPr/>
          </p:nvSpPr>
          <p:spPr>
            <a:xfrm>
              <a:off x="17765140" y="11170630"/>
              <a:ext cx="196133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Buy Now</a:t>
              </a:r>
              <a:endParaRPr sz="500"/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21370234" y="11301613"/>
              <a:ext cx="325237" cy="246727"/>
            </a:xfrm>
            <a:custGeom>
              <a:rect b="b" l="l" r="r" t="t"/>
              <a:pathLst>
                <a:path extrusionOk="0" h="21504" w="21600">
                  <a:moveTo>
                    <a:pt x="21600" y="10753"/>
                  </a:moveTo>
                  <a:cubicBezTo>
                    <a:pt x="21600" y="10493"/>
                    <a:pt x="21521" y="10245"/>
                    <a:pt x="21382" y="10062"/>
                  </a:cubicBezTo>
                  <a:lnTo>
                    <a:pt x="13933" y="287"/>
                  </a:lnTo>
                  <a:cubicBezTo>
                    <a:pt x="13643" y="-95"/>
                    <a:pt x="13171" y="-95"/>
                    <a:pt x="12880" y="287"/>
                  </a:cubicBezTo>
                  <a:cubicBezTo>
                    <a:pt x="12741" y="470"/>
                    <a:pt x="12662" y="719"/>
                    <a:pt x="12662" y="978"/>
                  </a:cubicBezTo>
                  <a:lnTo>
                    <a:pt x="12662" y="5865"/>
                  </a:lnTo>
                  <a:lnTo>
                    <a:pt x="745" y="5865"/>
                  </a:lnTo>
                  <a:cubicBezTo>
                    <a:pt x="334" y="5865"/>
                    <a:pt x="0" y="6303"/>
                    <a:pt x="0" y="6843"/>
                  </a:cubicBezTo>
                  <a:lnTo>
                    <a:pt x="0" y="14663"/>
                  </a:lnTo>
                  <a:cubicBezTo>
                    <a:pt x="0" y="15203"/>
                    <a:pt x="334" y="15640"/>
                    <a:pt x="745" y="15640"/>
                  </a:cubicBezTo>
                  <a:lnTo>
                    <a:pt x="12662" y="15640"/>
                  </a:lnTo>
                  <a:lnTo>
                    <a:pt x="12662" y="20528"/>
                  </a:lnTo>
                  <a:cubicBezTo>
                    <a:pt x="12662" y="21068"/>
                    <a:pt x="12996" y="21505"/>
                    <a:pt x="13407" y="21505"/>
                  </a:cubicBezTo>
                  <a:cubicBezTo>
                    <a:pt x="13605" y="21505"/>
                    <a:pt x="13794" y="21402"/>
                    <a:pt x="13933" y="21219"/>
                  </a:cubicBezTo>
                  <a:lnTo>
                    <a:pt x="21382" y="11444"/>
                  </a:lnTo>
                  <a:cubicBezTo>
                    <a:pt x="21521" y="11260"/>
                    <a:pt x="21600" y="11012"/>
                    <a:pt x="21600" y="1075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7764568" y="2700013"/>
              <a:ext cx="473018" cy="450892"/>
            </a:xfrm>
            <a:custGeom>
              <a:rect b="b" l="l" r="r" t="t"/>
              <a:pathLst>
                <a:path extrusionOk="0" h="21493" w="21498">
                  <a:moveTo>
                    <a:pt x="21465" y="8141"/>
                  </a:moveTo>
                  <a:cubicBezTo>
                    <a:pt x="21391" y="7901"/>
                    <a:pt x="21200" y="7720"/>
                    <a:pt x="20964" y="7669"/>
                  </a:cubicBezTo>
                  <a:lnTo>
                    <a:pt x="14578" y="6269"/>
                  </a:lnTo>
                  <a:lnTo>
                    <a:pt x="11334" y="328"/>
                  </a:lnTo>
                  <a:cubicBezTo>
                    <a:pt x="11121" y="-9"/>
                    <a:pt x="10687" y="-102"/>
                    <a:pt x="10365" y="122"/>
                  </a:cubicBezTo>
                  <a:cubicBezTo>
                    <a:pt x="10287" y="176"/>
                    <a:pt x="10220" y="246"/>
                    <a:pt x="10168" y="328"/>
                  </a:cubicBezTo>
                  <a:lnTo>
                    <a:pt x="6919" y="6269"/>
                  </a:lnTo>
                  <a:lnTo>
                    <a:pt x="536" y="7669"/>
                  </a:lnTo>
                  <a:cubicBezTo>
                    <a:pt x="172" y="7748"/>
                    <a:pt x="-61" y="8121"/>
                    <a:pt x="14" y="8502"/>
                  </a:cubicBezTo>
                  <a:cubicBezTo>
                    <a:pt x="39" y="8624"/>
                    <a:pt x="93" y="8737"/>
                    <a:pt x="172" y="8829"/>
                  </a:cubicBezTo>
                  <a:lnTo>
                    <a:pt x="4556" y="13903"/>
                  </a:lnTo>
                  <a:lnTo>
                    <a:pt x="3851" y="20709"/>
                  </a:lnTo>
                  <a:cubicBezTo>
                    <a:pt x="3812" y="21096"/>
                    <a:pt x="4079" y="21443"/>
                    <a:pt x="4448" y="21485"/>
                  </a:cubicBezTo>
                  <a:cubicBezTo>
                    <a:pt x="4565" y="21498"/>
                    <a:pt x="4684" y="21478"/>
                    <a:pt x="4792" y="21428"/>
                  </a:cubicBezTo>
                  <a:lnTo>
                    <a:pt x="10748" y="18625"/>
                  </a:lnTo>
                  <a:lnTo>
                    <a:pt x="16702" y="21431"/>
                  </a:lnTo>
                  <a:cubicBezTo>
                    <a:pt x="16789" y="21472"/>
                    <a:pt x="16882" y="21493"/>
                    <a:pt x="16977" y="21493"/>
                  </a:cubicBezTo>
                  <a:cubicBezTo>
                    <a:pt x="17348" y="21493"/>
                    <a:pt x="17649" y="21177"/>
                    <a:pt x="17649" y="20788"/>
                  </a:cubicBezTo>
                  <a:cubicBezTo>
                    <a:pt x="17649" y="20763"/>
                    <a:pt x="17648" y="20737"/>
                    <a:pt x="17645" y="20711"/>
                  </a:cubicBezTo>
                  <a:lnTo>
                    <a:pt x="16940" y="13903"/>
                  </a:lnTo>
                  <a:lnTo>
                    <a:pt x="21324" y="8829"/>
                  </a:lnTo>
                  <a:cubicBezTo>
                    <a:pt x="21485" y="8643"/>
                    <a:pt x="21539" y="8380"/>
                    <a:pt x="21465" y="814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